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65"/>
  </p:notesMasterIdLst>
  <p:sldIdLst>
    <p:sldId id="256" r:id="rId5"/>
    <p:sldId id="257" r:id="rId6"/>
    <p:sldId id="258" r:id="rId7"/>
    <p:sldId id="259" r:id="rId8"/>
    <p:sldId id="352" r:id="rId9"/>
    <p:sldId id="316" r:id="rId10"/>
    <p:sldId id="317" r:id="rId11"/>
    <p:sldId id="318" r:id="rId12"/>
    <p:sldId id="319" r:id="rId13"/>
    <p:sldId id="328" r:id="rId14"/>
    <p:sldId id="286" r:id="rId15"/>
    <p:sldId id="287" r:id="rId16"/>
    <p:sldId id="288" r:id="rId17"/>
    <p:sldId id="289" r:id="rId18"/>
    <p:sldId id="290" r:id="rId19"/>
    <p:sldId id="292" r:id="rId20"/>
    <p:sldId id="293" r:id="rId21"/>
    <p:sldId id="294" r:id="rId22"/>
    <p:sldId id="291" r:id="rId23"/>
    <p:sldId id="296" r:id="rId24"/>
    <p:sldId id="298" r:id="rId25"/>
    <p:sldId id="299" r:id="rId26"/>
    <p:sldId id="300" r:id="rId27"/>
    <p:sldId id="301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20" r:id="rId41"/>
    <p:sldId id="329" r:id="rId42"/>
    <p:sldId id="315" r:id="rId43"/>
    <p:sldId id="331" r:id="rId44"/>
    <p:sldId id="350" r:id="rId45"/>
    <p:sldId id="333" r:id="rId46"/>
    <p:sldId id="351" r:id="rId47"/>
    <p:sldId id="330" r:id="rId48"/>
    <p:sldId id="334" r:id="rId49"/>
    <p:sldId id="335" r:id="rId50"/>
    <p:sldId id="336" r:id="rId51"/>
    <p:sldId id="337" r:id="rId52"/>
    <p:sldId id="339" r:id="rId53"/>
    <p:sldId id="343" r:id="rId54"/>
    <p:sldId id="342" r:id="rId55"/>
    <p:sldId id="344" r:id="rId56"/>
    <p:sldId id="353" r:id="rId57"/>
    <p:sldId id="345" r:id="rId58"/>
    <p:sldId id="346" r:id="rId59"/>
    <p:sldId id="347" r:id="rId60"/>
    <p:sldId id="348" r:id="rId61"/>
    <p:sldId id="354" r:id="rId62"/>
    <p:sldId id="349" r:id="rId63"/>
    <p:sldId id="285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1450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-56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EA63B8-337C-4C76-9E53-290F5396971D}" type="doc">
      <dgm:prSet loTypeId="urn:microsoft.com/office/officeart/2005/8/layout/radial5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2533F93-3BCF-4F72-A54D-E87B3A8F9A7D}">
      <dgm:prSet phldrT="[Tekstas]"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Отдел </a:t>
          </a:r>
          <a:r>
            <a:rPr lang="ru-RU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Фитосанитарии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7389B7-B1C4-46D0-A533-75540A319DD2}" type="parTrans" cxnId="{7C966972-D497-40E4-B069-AD22FAE69EFE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B769FD-51B1-4542-9929-DAE2FE02D524}" type="sibTrans" cxnId="{7C966972-D497-40E4-B069-AD22FAE69EFE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EA781B-4C67-4A71-9649-1E14867EBD57}">
      <dgm:prSet/>
      <dgm:spPr/>
    </dgm:pt>
    <dgm:pt modelId="{1261C338-9E10-4B07-B0D6-A3373912EB90}" type="parTrans" cxnId="{47FB2816-47FA-432F-940A-137990223B8B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5444B6-96CB-44A2-8288-243C2117DE6E}" type="sibTrans" cxnId="{47FB2816-47FA-432F-940A-137990223B8B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BC05C4-4A32-478F-AAD7-EC5FFD7407FA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Национальный надзор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2BF1EF-7F84-487A-B393-3844A74C048F}" type="parTrans" cxnId="{CED79141-731E-4F8D-84B4-B008D6582B0E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E01994-81C2-44B5-AA5E-32D147B5B560}" type="sibTrans" cxnId="{CED79141-731E-4F8D-84B4-B008D6582B0E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15290B-D0AD-4B23-A249-91AE8E6209BB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</a:t>
          </a:r>
          <a:r>
            <a:rPr lang="en-US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применения фитосанитарных мер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61EC4D-51CE-4D71-9011-7BBEE5589344}" type="parTrans" cxnId="{81A94F7F-83C4-4C7E-BCFA-9CFF54F89E81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DCBC38-631C-4578-BC07-56FC14EE5F9D}" type="sibTrans" cxnId="{81A94F7F-83C4-4C7E-BCFA-9CFF54F89E81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F3E54B-8720-4B75-970C-E0CDBB0A6B6D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Надзор по сохранению статуса охраняемой территории (</a:t>
          </a:r>
          <a:r>
            <a:rPr lang="lt-LT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ZP</a:t>
          </a:r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ED9ECD-4F90-4EAA-8D42-4ADD56AED55C}" type="parTrans" cxnId="{149193DF-5A03-4500-957B-D3E6D05AA463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73986-0468-480A-B1B1-2903CDCBC338}" type="sibTrans" cxnId="{149193DF-5A03-4500-957B-D3E6D05AA463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60FCA6-5166-469A-B7CF-5B7EF1A3B20D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Управление фитосанитарным реестром и системой паспортов растений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0E7CFD-BCB2-4172-A735-63EAE9971B1F}" type="parTrans" cxnId="{B947BA98-4190-43AD-924D-190DCF6A80E6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AB1DE0-2764-4B0B-A60B-E2C18DDB85B0}" type="sibTrans" cxnId="{B947BA98-4190-43AD-924D-190DCF6A80E6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EC9949-E3F6-4558-B3A7-A9E1425AB4BD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Сотрудничество с научными учреждениями 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AD70A1-3280-4E7F-A62B-13747433D433}" type="parTrans" cxnId="{B3EB3187-B239-4712-831F-36EE04CFDDB6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D222E-9DE8-4053-83D0-9AED943C3520}" type="sibTrans" cxnId="{B3EB3187-B239-4712-831F-36EE04CFDDB6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D89E5D-9D3A-4747-99F5-6EA7EE63E230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инспекторов и производителей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47C8EB-68C1-4F68-94CD-600A4CD8DD35}" type="parTrans" cxnId="{F4F53C91-BA4E-4B7C-A616-7842679080B7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80E43D-4937-4F88-A879-90659E0BCF9A}" type="sibTrans" cxnId="{F4F53C91-BA4E-4B7C-A616-7842679080B7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4D03E-5718-48D7-B9D5-625230921C75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таможенных складов 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ED9CF4-91A1-4F7D-AA8A-59DE752DD26E}" type="parTrans" cxnId="{E636B87F-ABE2-489E-8C5C-FF84EB17253E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07B17-F575-46AF-A3E7-981ED8BEDCAA}" type="sibTrans" cxnId="{E636B87F-ABE2-489E-8C5C-FF84EB17253E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DCA85B-B1E2-4F88-8A84-7F686C5E2CCA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импорта и экспорта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B67E6E-1B76-4407-8C24-9158102BD876}" type="parTrans" cxnId="{45621272-416D-43AD-B5D3-7C806F445D76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3DBB6B-9B3F-427C-B8F1-4467F0DD3CF4}" type="sibTrans" cxnId="{45621272-416D-43AD-B5D3-7C806F445D76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D7D212-D2B9-43A3-9052-EA48B74EC35D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статистических данных и подготовка отчетов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FF00FF-7918-4B57-A8DB-3C4F3EB75F7F}" type="parTrans" cxnId="{79C411F2-EF60-4FCA-AA96-F1F3CC7CB7DF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2D0273-59B3-4F64-8389-146C92F86B75}" type="sibTrans" cxnId="{79C411F2-EF60-4FCA-AA96-F1F3CC7CB7DF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C6216C-119D-406E-944B-8B18138124BF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нотификаций </a:t>
          </a:r>
          <a:r>
            <a:rPr lang="en-US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EUROPHYT 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753D24-D917-4C05-A34D-B88E720E5C86}" type="parTrans" cxnId="{37D2A85A-891C-4864-8B91-09B0BA4BA928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166C72-90BF-491C-8225-688735D198A1}" type="sibTrans" cxnId="{37D2A85A-891C-4864-8B91-09B0BA4BA928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1F2228-7FFD-4A1E-8836-6E90BC6C0E74}">
      <dgm:prSet custT="1"/>
      <dgm:spPr/>
      <dgm:t>
        <a:bodyPr/>
        <a:lstStyle/>
        <a:p>
          <a:r>
            <a:rPr lang="ru-RU" altLang="lt-LT" sz="100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международных обязательств и сотрудничества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8A4BC7-02E7-4E72-B4C1-9D808E1E40C4}" type="parTrans" cxnId="{811D58BB-EADA-4832-A80F-6A5012B8196D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86768F-266B-4F1D-93F5-413D7B2CDE55}" type="sibTrans" cxnId="{811D58BB-EADA-4832-A80F-6A5012B8196D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F2CB82-7B3D-475A-85B2-599C05E0FDE3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ГМО 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0EBF9-E489-4719-ACDA-CAB8E7359414}" type="parTrans" cxnId="{C6A5BDD4-C53E-4D81-B75F-1AAB726C0A13}">
      <dgm:prSet custT="1"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FB4B76-E291-4FD6-ADC9-63034298BDFC}" type="sibTrans" cxnId="{C6A5BDD4-C53E-4D81-B75F-1AAB726C0A13}">
      <dgm:prSet/>
      <dgm:spPr/>
      <dgm:t>
        <a:bodyPr/>
        <a:lstStyle/>
        <a:p>
          <a:endParaRPr lang="en-US" sz="10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3D6E92-A242-484E-A41E-7FE279E6AEAE}">
      <dgm:prSet custT="1"/>
      <dgm:spPr/>
      <dgm:t>
        <a:bodyPr/>
        <a:lstStyle/>
        <a:p>
          <a:r>
            <a:rPr lang="ru-RU" altLang="lt-LT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качества фруктов и овощей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137E18-448B-44B3-B6CA-200FC9DF58E0}" type="parTrans" cxnId="{AD35A5BD-B430-4D25-AC82-1840E7233E14}">
      <dgm:prSet/>
      <dgm:spPr/>
      <dgm:t>
        <a:bodyPr/>
        <a:lstStyle/>
        <a:p>
          <a:endParaRPr lang="en-US"/>
        </a:p>
      </dgm:t>
    </dgm:pt>
    <dgm:pt modelId="{99C48DE9-F538-4D0E-8995-E5EACFD3BA42}" type="sibTrans" cxnId="{AD35A5BD-B430-4D25-AC82-1840E7233E14}">
      <dgm:prSet/>
      <dgm:spPr/>
      <dgm:t>
        <a:bodyPr/>
        <a:lstStyle/>
        <a:p>
          <a:endParaRPr lang="en-US"/>
        </a:p>
      </dgm:t>
    </dgm:pt>
    <dgm:pt modelId="{E85FA4E8-54B7-48B8-933A-49572791799F}" type="pres">
      <dgm:prSet presAssocID="{59EA63B8-337C-4C76-9E53-290F5396971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0BDA258-6DEA-40BE-9BAE-08CA598A0101}" type="pres">
      <dgm:prSet presAssocID="{A2533F93-3BCF-4F72-A54D-E87B3A8F9A7D}" presName="centerShape" presStyleLbl="node0" presStyleIdx="0" presStyleCnt="1" custScaleX="165016" custScaleY="169010"/>
      <dgm:spPr/>
      <dgm:t>
        <a:bodyPr/>
        <a:lstStyle/>
        <a:p>
          <a:endParaRPr lang="en-US"/>
        </a:p>
      </dgm:t>
    </dgm:pt>
    <dgm:pt modelId="{D14043F8-8885-422C-B655-59C6D5335F8A}" type="pres">
      <dgm:prSet presAssocID="{69F0EBF9-E489-4719-ACDA-CAB8E7359414}" presName="parTrans" presStyleLbl="sibTrans2D1" presStyleIdx="0" presStyleCnt="13"/>
      <dgm:spPr/>
    </dgm:pt>
    <dgm:pt modelId="{07F7B963-71EE-49C5-95FD-28378F0E6E3D}" type="pres">
      <dgm:prSet presAssocID="{69F0EBF9-E489-4719-ACDA-CAB8E7359414}" presName="connectorText" presStyleLbl="sibTrans2D1" presStyleIdx="0" presStyleCnt="13"/>
      <dgm:spPr/>
    </dgm:pt>
    <dgm:pt modelId="{BF046EAC-3AC6-4309-8685-380BC2461AAC}" type="pres">
      <dgm:prSet presAssocID="{A4F2CB82-7B3D-475A-85B2-599C05E0FDE3}" presName="node" presStyleLbl="node1" presStyleIdx="0" presStyleCnt="13" custScaleX="108998" custScaleY="109731">
        <dgm:presLayoutVars>
          <dgm:bulletEnabled val="1"/>
        </dgm:presLayoutVars>
      </dgm:prSet>
      <dgm:spPr/>
    </dgm:pt>
    <dgm:pt modelId="{D2DEFAAC-7C09-4362-89FA-D92D45F04E39}" type="pres">
      <dgm:prSet presAssocID="{8A8A4BC7-02E7-4E72-B4C1-9D808E1E40C4}" presName="parTrans" presStyleLbl="sibTrans2D1" presStyleIdx="1" presStyleCnt="13"/>
      <dgm:spPr/>
    </dgm:pt>
    <dgm:pt modelId="{8182B501-5B4B-4ABD-8485-579C0F0D3128}" type="pres">
      <dgm:prSet presAssocID="{8A8A4BC7-02E7-4E72-B4C1-9D808E1E40C4}" presName="connectorText" presStyleLbl="sibTrans2D1" presStyleIdx="1" presStyleCnt="13"/>
      <dgm:spPr/>
    </dgm:pt>
    <dgm:pt modelId="{4BB86BC4-35B1-468E-8402-60DC646ABE2F}" type="pres">
      <dgm:prSet presAssocID="{C41F2228-7FFD-4A1E-8836-6E90BC6C0E74}" presName="node" presStyleLbl="node1" presStyleIdx="1" presStyleCnt="13" custScaleX="131574" custScaleY="1361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865A98-CF3E-431E-8D7F-506547839A11}" type="pres">
      <dgm:prSet presAssocID="{74753D24-D917-4C05-A34D-B88E720E5C86}" presName="parTrans" presStyleLbl="sibTrans2D1" presStyleIdx="2" presStyleCnt="13"/>
      <dgm:spPr/>
    </dgm:pt>
    <dgm:pt modelId="{DA5E146E-BAB0-48EB-8D6A-997F6237090B}" type="pres">
      <dgm:prSet presAssocID="{74753D24-D917-4C05-A34D-B88E720E5C86}" presName="connectorText" presStyleLbl="sibTrans2D1" presStyleIdx="2" presStyleCnt="13"/>
      <dgm:spPr/>
    </dgm:pt>
    <dgm:pt modelId="{CD212022-04D4-4F69-A7F6-CB8C3277D5ED}" type="pres">
      <dgm:prSet presAssocID="{C2C6216C-119D-406E-944B-8B18138124BF}" presName="node" presStyleLbl="node1" presStyleIdx="2" presStyleCnt="13" custScaleX="124013" custScaleY="114676">
        <dgm:presLayoutVars>
          <dgm:bulletEnabled val="1"/>
        </dgm:presLayoutVars>
      </dgm:prSet>
      <dgm:spPr/>
    </dgm:pt>
    <dgm:pt modelId="{E57E3FBC-EFA0-43DD-A57A-AFA040135F14}" type="pres">
      <dgm:prSet presAssocID="{5AFF00FF-7918-4B57-A8DB-3C4F3EB75F7F}" presName="parTrans" presStyleLbl="sibTrans2D1" presStyleIdx="3" presStyleCnt="13"/>
      <dgm:spPr/>
    </dgm:pt>
    <dgm:pt modelId="{D7FAB71E-A733-43FF-BB38-ECA2559360A3}" type="pres">
      <dgm:prSet presAssocID="{5AFF00FF-7918-4B57-A8DB-3C4F3EB75F7F}" presName="connectorText" presStyleLbl="sibTrans2D1" presStyleIdx="3" presStyleCnt="13"/>
      <dgm:spPr/>
    </dgm:pt>
    <dgm:pt modelId="{8DF64F47-AA9E-4BDD-8876-F53C44BB1CD2}" type="pres">
      <dgm:prSet presAssocID="{FDD7D212-D2B9-43A3-9052-EA48B74EC35D}" presName="node" presStyleLbl="node1" presStyleIdx="3" presStyleCnt="13" custScaleX="118787" custScaleY="1155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AC6911-5212-4F55-B5E6-441F942C4A46}" type="pres">
      <dgm:prSet presAssocID="{112BF1EF-7F84-487A-B393-3844A74C048F}" presName="parTrans" presStyleLbl="sibTrans2D1" presStyleIdx="4" presStyleCnt="13"/>
      <dgm:spPr/>
    </dgm:pt>
    <dgm:pt modelId="{0263B19A-E745-4DA6-BAE4-61FAB38EE0BA}" type="pres">
      <dgm:prSet presAssocID="{112BF1EF-7F84-487A-B393-3844A74C048F}" presName="connectorText" presStyleLbl="sibTrans2D1" presStyleIdx="4" presStyleCnt="13"/>
      <dgm:spPr/>
    </dgm:pt>
    <dgm:pt modelId="{ADF37618-A610-42C0-B408-91E7D147063E}" type="pres">
      <dgm:prSet presAssocID="{75BC05C4-4A32-478F-AAD7-EC5FFD7407FA}" presName="node" presStyleLbl="node1" presStyleIdx="4" presStyleCnt="13" custScaleX="122336" custScaleY="118116">
        <dgm:presLayoutVars>
          <dgm:bulletEnabled val="1"/>
        </dgm:presLayoutVars>
      </dgm:prSet>
      <dgm:spPr/>
    </dgm:pt>
    <dgm:pt modelId="{1445142F-06F9-4C0D-9015-6A218BC7291D}" type="pres">
      <dgm:prSet presAssocID="{9961EC4D-51CE-4D71-9011-7BBEE5589344}" presName="parTrans" presStyleLbl="sibTrans2D1" presStyleIdx="5" presStyleCnt="13"/>
      <dgm:spPr/>
    </dgm:pt>
    <dgm:pt modelId="{28C958F1-452E-4B2B-8395-76AA5EA29260}" type="pres">
      <dgm:prSet presAssocID="{9961EC4D-51CE-4D71-9011-7BBEE5589344}" presName="connectorText" presStyleLbl="sibTrans2D1" presStyleIdx="5" presStyleCnt="13"/>
      <dgm:spPr/>
    </dgm:pt>
    <dgm:pt modelId="{641F7804-B744-408A-BDD8-7706AB28F03C}" type="pres">
      <dgm:prSet presAssocID="{3815290B-D0AD-4B23-A249-91AE8E6209BB}" presName="node" presStyleLbl="node1" presStyleIdx="5" presStyleCnt="13" custScaleX="132538" custScaleY="127302">
        <dgm:presLayoutVars>
          <dgm:bulletEnabled val="1"/>
        </dgm:presLayoutVars>
      </dgm:prSet>
      <dgm:spPr/>
    </dgm:pt>
    <dgm:pt modelId="{8AE01CBB-E121-46A1-96B0-19BEE08C1FB4}" type="pres">
      <dgm:prSet presAssocID="{E3ED9ECD-4F90-4EAA-8D42-4ADD56AED55C}" presName="parTrans" presStyleLbl="sibTrans2D1" presStyleIdx="6" presStyleCnt="13"/>
      <dgm:spPr/>
    </dgm:pt>
    <dgm:pt modelId="{CC92D293-0785-49EC-AC1A-96CDAA79B7C5}" type="pres">
      <dgm:prSet presAssocID="{E3ED9ECD-4F90-4EAA-8D42-4ADD56AED55C}" presName="connectorText" presStyleLbl="sibTrans2D1" presStyleIdx="6" presStyleCnt="13"/>
      <dgm:spPr/>
    </dgm:pt>
    <dgm:pt modelId="{F319DCCA-CC1C-4D07-A27E-E81C645C5C9C}" type="pres">
      <dgm:prSet presAssocID="{6EF3E54B-8720-4B75-970C-E0CDBB0A6B6D}" presName="node" presStyleLbl="node1" presStyleIdx="6" presStyleCnt="13" custScaleX="120825" custScaleY="120353">
        <dgm:presLayoutVars>
          <dgm:bulletEnabled val="1"/>
        </dgm:presLayoutVars>
      </dgm:prSet>
      <dgm:spPr/>
    </dgm:pt>
    <dgm:pt modelId="{0D9FA1D9-107D-4CCD-B1C1-0585513FF799}" type="pres">
      <dgm:prSet presAssocID="{4D0E7CFD-BCB2-4172-A735-63EAE9971B1F}" presName="parTrans" presStyleLbl="sibTrans2D1" presStyleIdx="7" presStyleCnt="13"/>
      <dgm:spPr/>
    </dgm:pt>
    <dgm:pt modelId="{06A8AB36-BA2E-4FF2-A614-D272250C9D91}" type="pres">
      <dgm:prSet presAssocID="{4D0E7CFD-BCB2-4172-A735-63EAE9971B1F}" presName="connectorText" presStyleLbl="sibTrans2D1" presStyleIdx="7" presStyleCnt="13"/>
      <dgm:spPr/>
    </dgm:pt>
    <dgm:pt modelId="{D3880DC9-DA9B-4F5A-8807-215B5B5C7B5A}" type="pres">
      <dgm:prSet presAssocID="{A260FCA6-5166-469A-B7CF-5B7EF1A3B20D}" presName="node" presStyleLbl="node1" presStyleIdx="7" presStyleCnt="13" custScaleX="137635" custScaleY="127504">
        <dgm:presLayoutVars>
          <dgm:bulletEnabled val="1"/>
        </dgm:presLayoutVars>
      </dgm:prSet>
      <dgm:spPr/>
    </dgm:pt>
    <dgm:pt modelId="{FE674C6A-4D1C-4317-B0E0-F58F0A0F74C9}" type="pres">
      <dgm:prSet presAssocID="{1EB67E6E-1B76-4407-8C24-9158102BD876}" presName="parTrans" presStyleLbl="sibTrans2D1" presStyleIdx="8" presStyleCnt="13"/>
      <dgm:spPr/>
    </dgm:pt>
    <dgm:pt modelId="{04E7916C-1CAB-465A-A2DF-92DEF759757E}" type="pres">
      <dgm:prSet presAssocID="{1EB67E6E-1B76-4407-8C24-9158102BD876}" presName="connectorText" presStyleLbl="sibTrans2D1" presStyleIdx="8" presStyleCnt="13"/>
      <dgm:spPr/>
    </dgm:pt>
    <dgm:pt modelId="{F5D232EA-8093-4F8B-B7EE-5731631CC154}" type="pres">
      <dgm:prSet presAssocID="{79DCA85B-B1E2-4F88-8A84-7F686C5E2CCA}" presName="node" presStyleLbl="node1" presStyleIdx="8" presStyleCnt="13" custScaleX="126924" custScaleY="1135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343902-A4D8-4186-B6FB-19BF85C7FE17}" type="pres">
      <dgm:prSet presAssocID="{D8137E18-448B-44B3-B6CA-200FC9DF58E0}" presName="parTrans" presStyleLbl="sibTrans2D1" presStyleIdx="9" presStyleCnt="13"/>
      <dgm:spPr/>
    </dgm:pt>
    <dgm:pt modelId="{7D086E79-70C9-42C7-A1A2-DA2A219B795D}" type="pres">
      <dgm:prSet presAssocID="{D8137E18-448B-44B3-B6CA-200FC9DF58E0}" presName="connectorText" presStyleLbl="sibTrans2D1" presStyleIdx="9" presStyleCnt="13"/>
      <dgm:spPr/>
    </dgm:pt>
    <dgm:pt modelId="{FF03A3A6-ECD9-4B38-90B5-7AA8C7FE24F9}" type="pres">
      <dgm:prSet presAssocID="{A53D6E92-A242-484E-A41E-7FE279E6AEAE}" presName="node" presStyleLbl="node1" presStyleIdx="9" presStyleCnt="13" custScaleX="117298" custScaleY="105781">
        <dgm:presLayoutVars>
          <dgm:bulletEnabled val="1"/>
        </dgm:presLayoutVars>
      </dgm:prSet>
      <dgm:spPr/>
    </dgm:pt>
    <dgm:pt modelId="{D169D11E-3383-4593-879D-D3AD67B3FD12}" type="pres">
      <dgm:prSet presAssocID="{2DED9CF4-91A1-4F7D-AA8A-59DE752DD26E}" presName="parTrans" presStyleLbl="sibTrans2D1" presStyleIdx="10" presStyleCnt="13"/>
      <dgm:spPr/>
    </dgm:pt>
    <dgm:pt modelId="{25CF3461-535A-45CE-A770-C9492069726C}" type="pres">
      <dgm:prSet presAssocID="{2DED9CF4-91A1-4F7D-AA8A-59DE752DD26E}" presName="connectorText" presStyleLbl="sibTrans2D1" presStyleIdx="10" presStyleCnt="13"/>
      <dgm:spPr/>
    </dgm:pt>
    <dgm:pt modelId="{DE0FFEEE-3201-4BF8-9473-DA26EEAC7105}" type="pres">
      <dgm:prSet presAssocID="{E644D03E-5718-48D7-B9D5-625230921C75}" presName="node" presStyleLbl="node1" presStyleIdx="10" presStyleCnt="13" custScaleX="113173" custScaleY="117828">
        <dgm:presLayoutVars>
          <dgm:bulletEnabled val="1"/>
        </dgm:presLayoutVars>
      </dgm:prSet>
      <dgm:spPr/>
    </dgm:pt>
    <dgm:pt modelId="{296EED86-FEA3-455C-A80F-8872FA08B111}" type="pres">
      <dgm:prSet presAssocID="{1647C8EB-68C1-4F68-94CD-600A4CD8DD35}" presName="parTrans" presStyleLbl="sibTrans2D1" presStyleIdx="11" presStyleCnt="13"/>
      <dgm:spPr/>
    </dgm:pt>
    <dgm:pt modelId="{FCE27061-5ADB-406E-A81F-243B8676AE49}" type="pres">
      <dgm:prSet presAssocID="{1647C8EB-68C1-4F68-94CD-600A4CD8DD35}" presName="connectorText" presStyleLbl="sibTrans2D1" presStyleIdx="11" presStyleCnt="13"/>
      <dgm:spPr/>
    </dgm:pt>
    <dgm:pt modelId="{D07B2E49-8A8C-42B7-8B32-1B7DAE710349}" type="pres">
      <dgm:prSet presAssocID="{3DD89E5D-9D3A-4747-99F5-6EA7EE63E230}" presName="node" presStyleLbl="node1" presStyleIdx="11" presStyleCnt="13" custScaleX="114620" custScaleY="118252">
        <dgm:presLayoutVars>
          <dgm:bulletEnabled val="1"/>
        </dgm:presLayoutVars>
      </dgm:prSet>
      <dgm:spPr/>
    </dgm:pt>
    <dgm:pt modelId="{1FEF4DFC-B7F7-473A-8D05-1EE5A209CB61}" type="pres">
      <dgm:prSet presAssocID="{2AAD70A1-3280-4E7F-A62B-13747433D433}" presName="parTrans" presStyleLbl="sibTrans2D1" presStyleIdx="12" presStyleCnt="13"/>
      <dgm:spPr/>
    </dgm:pt>
    <dgm:pt modelId="{487EC370-8E00-4EF2-9E12-F0FABA57CC41}" type="pres">
      <dgm:prSet presAssocID="{2AAD70A1-3280-4E7F-A62B-13747433D433}" presName="connectorText" presStyleLbl="sibTrans2D1" presStyleIdx="12" presStyleCnt="13"/>
      <dgm:spPr/>
    </dgm:pt>
    <dgm:pt modelId="{5843A100-DA12-4170-93AB-4B851DA329EC}" type="pres">
      <dgm:prSet presAssocID="{F1EC9949-E3F6-4558-B3A7-A9E1425AB4BD}" presName="node" presStyleLbl="node1" presStyleIdx="12" presStyleCnt="13" custScaleX="111018" custScaleY="101501">
        <dgm:presLayoutVars>
          <dgm:bulletEnabled val="1"/>
        </dgm:presLayoutVars>
      </dgm:prSet>
      <dgm:spPr/>
    </dgm:pt>
  </dgm:ptLst>
  <dgm:cxnLst>
    <dgm:cxn modelId="{B3EB3187-B239-4712-831F-36EE04CFDDB6}" srcId="{A2533F93-3BCF-4F72-A54D-E87B3A8F9A7D}" destId="{F1EC9949-E3F6-4558-B3A7-A9E1425AB4BD}" srcOrd="12" destOrd="0" parTransId="{2AAD70A1-3280-4E7F-A62B-13747433D433}" sibTransId="{618D222E-9DE8-4053-83D0-9AED943C3520}"/>
    <dgm:cxn modelId="{4549BBA0-38EE-406A-9BDB-B0E41D98706E}" type="presOf" srcId="{A4F2CB82-7B3D-475A-85B2-599C05E0FDE3}" destId="{BF046EAC-3AC6-4309-8685-380BC2461AAC}" srcOrd="0" destOrd="0" presId="urn:microsoft.com/office/officeart/2005/8/layout/radial5"/>
    <dgm:cxn modelId="{47FB2816-47FA-432F-940A-137990223B8B}" srcId="{59EA63B8-337C-4C76-9E53-290F5396971D}" destId="{56EA781B-4C67-4A71-9649-1E14867EBD57}" srcOrd="1" destOrd="0" parTransId="{1261C338-9E10-4B07-B0D6-A3373912EB90}" sibTransId="{665444B6-96CB-44A2-8288-243C2117DE6E}"/>
    <dgm:cxn modelId="{4A4C04CB-FEF6-4547-9B07-0299EC1227C6}" type="presOf" srcId="{2AAD70A1-3280-4E7F-A62B-13747433D433}" destId="{487EC370-8E00-4EF2-9E12-F0FABA57CC41}" srcOrd="1" destOrd="0" presId="urn:microsoft.com/office/officeart/2005/8/layout/radial5"/>
    <dgm:cxn modelId="{592764B9-F534-423D-867B-3C427594EDB0}" type="presOf" srcId="{F1EC9949-E3F6-4558-B3A7-A9E1425AB4BD}" destId="{5843A100-DA12-4170-93AB-4B851DA329EC}" srcOrd="0" destOrd="0" presId="urn:microsoft.com/office/officeart/2005/8/layout/radial5"/>
    <dgm:cxn modelId="{273EF39D-9883-4C19-982E-8D0AC3DA5043}" type="presOf" srcId="{9961EC4D-51CE-4D71-9011-7BBEE5589344}" destId="{1445142F-06F9-4C0D-9015-6A218BC7291D}" srcOrd="0" destOrd="0" presId="urn:microsoft.com/office/officeart/2005/8/layout/radial5"/>
    <dgm:cxn modelId="{217FD4AE-4D70-4FA4-83E6-BF117B4B4DC8}" type="presOf" srcId="{9961EC4D-51CE-4D71-9011-7BBEE5589344}" destId="{28C958F1-452E-4B2B-8395-76AA5EA29260}" srcOrd="1" destOrd="0" presId="urn:microsoft.com/office/officeart/2005/8/layout/radial5"/>
    <dgm:cxn modelId="{66B24207-05F3-4355-AF6B-159C30AB0315}" type="presOf" srcId="{3815290B-D0AD-4B23-A249-91AE8E6209BB}" destId="{641F7804-B744-408A-BDD8-7706AB28F03C}" srcOrd="0" destOrd="0" presId="urn:microsoft.com/office/officeart/2005/8/layout/radial5"/>
    <dgm:cxn modelId="{59BFB7F2-4016-4DAE-AB08-95CE11E0AFE4}" type="presOf" srcId="{5AFF00FF-7918-4B57-A8DB-3C4F3EB75F7F}" destId="{D7FAB71E-A733-43FF-BB38-ECA2559360A3}" srcOrd="1" destOrd="0" presId="urn:microsoft.com/office/officeart/2005/8/layout/radial5"/>
    <dgm:cxn modelId="{A5A82EDF-928A-47CB-808B-1FC6549A7816}" type="presOf" srcId="{E3ED9ECD-4F90-4EAA-8D42-4ADD56AED55C}" destId="{8AE01CBB-E121-46A1-96B0-19BEE08C1FB4}" srcOrd="0" destOrd="0" presId="urn:microsoft.com/office/officeart/2005/8/layout/radial5"/>
    <dgm:cxn modelId="{7C966972-D497-40E4-B069-AD22FAE69EFE}" srcId="{59EA63B8-337C-4C76-9E53-290F5396971D}" destId="{A2533F93-3BCF-4F72-A54D-E87B3A8F9A7D}" srcOrd="0" destOrd="0" parTransId="{B67389B7-B1C4-46D0-A533-75540A319DD2}" sibTransId="{EBB769FD-51B1-4542-9929-DAE2FE02D524}"/>
    <dgm:cxn modelId="{811D58BB-EADA-4832-A80F-6A5012B8196D}" srcId="{A2533F93-3BCF-4F72-A54D-E87B3A8F9A7D}" destId="{C41F2228-7FFD-4A1E-8836-6E90BC6C0E74}" srcOrd="1" destOrd="0" parTransId="{8A8A4BC7-02E7-4E72-B4C1-9D808E1E40C4}" sibTransId="{7286768F-266B-4F1D-93F5-413D7B2CDE55}"/>
    <dgm:cxn modelId="{568389F5-73F8-4B86-8819-D161C385D8C2}" type="presOf" srcId="{C41F2228-7FFD-4A1E-8836-6E90BC6C0E74}" destId="{4BB86BC4-35B1-468E-8402-60DC646ABE2F}" srcOrd="0" destOrd="0" presId="urn:microsoft.com/office/officeart/2005/8/layout/radial5"/>
    <dgm:cxn modelId="{A7498E2A-1F16-49BB-ABC7-6B2248025B3D}" type="presOf" srcId="{6EF3E54B-8720-4B75-970C-E0CDBB0A6B6D}" destId="{F319DCCA-CC1C-4D07-A27E-E81C645C5C9C}" srcOrd="0" destOrd="0" presId="urn:microsoft.com/office/officeart/2005/8/layout/radial5"/>
    <dgm:cxn modelId="{3DBAFBD8-F6EE-44DE-90ED-C82176874E42}" type="presOf" srcId="{4D0E7CFD-BCB2-4172-A735-63EAE9971B1F}" destId="{0D9FA1D9-107D-4CCD-B1C1-0585513FF799}" srcOrd="0" destOrd="0" presId="urn:microsoft.com/office/officeart/2005/8/layout/radial5"/>
    <dgm:cxn modelId="{95D0F299-F911-45A6-B9D8-8B6D1BD2F5FF}" type="presOf" srcId="{A2533F93-3BCF-4F72-A54D-E87B3A8F9A7D}" destId="{80BDA258-6DEA-40BE-9BAE-08CA598A0101}" srcOrd="0" destOrd="0" presId="urn:microsoft.com/office/officeart/2005/8/layout/radial5"/>
    <dgm:cxn modelId="{F4F53C91-BA4E-4B7C-A616-7842679080B7}" srcId="{A2533F93-3BCF-4F72-A54D-E87B3A8F9A7D}" destId="{3DD89E5D-9D3A-4747-99F5-6EA7EE63E230}" srcOrd="11" destOrd="0" parTransId="{1647C8EB-68C1-4F68-94CD-600A4CD8DD35}" sibTransId="{9480E43D-4937-4F88-A879-90659E0BCF9A}"/>
    <dgm:cxn modelId="{7E208516-6E09-482F-8DE2-8E7AF3DA4C30}" type="presOf" srcId="{112BF1EF-7F84-487A-B393-3844A74C048F}" destId="{44AC6911-5212-4F55-B5E6-441F942C4A46}" srcOrd="0" destOrd="0" presId="urn:microsoft.com/office/officeart/2005/8/layout/radial5"/>
    <dgm:cxn modelId="{AD35A5BD-B430-4D25-AC82-1840E7233E14}" srcId="{A2533F93-3BCF-4F72-A54D-E87B3A8F9A7D}" destId="{A53D6E92-A242-484E-A41E-7FE279E6AEAE}" srcOrd="9" destOrd="0" parTransId="{D8137E18-448B-44B3-B6CA-200FC9DF58E0}" sibTransId="{99C48DE9-F538-4D0E-8995-E5EACFD3BA42}"/>
    <dgm:cxn modelId="{79C411F2-EF60-4FCA-AA96-F1F3CC7CB7DF}" srcId="{A2533F93-3BCF-4F72-A54D-E87B3A8F9A7D}" destId="{FDD7D212-D2B9-43A3-9052-EA48B74EC35D}" srcOrd="3" destOrd="0" parTransId="{5AFF00FF-7918-4B57-A8DB-3C4F3EB75F7F}" sibTransId="{942D0273-59B3-4F64-8389-146C92F86B75}"/>
    <dgm:cxn modelId="{A02D9264-CD2B-40F3-8623-F58D5A5F836B}" type="presOf" srcId="{59EA63B8-337C-4C76-9E53-290F5396971D}" destId="{E85FA4E8-54B7-48B8-933A-49572791799F}" srcOrd="0" destOrd="0" presId="urn:microsoft.com/office/officeart/2005/8/layout/radial5"/>
    <dgm:cxn modelId="{20FFB006-7083-42AE-B4CC-0919664461C8}" type="presOf" srcId="{79DCA85B-B1E2-4F88-8A84-7F686C5E2CCA}" destId="{F5D232EA-8093-4F8B-B7EE-5731631CC154}" srcOrd="0" destOrd="0" presId="urn:microsoft.com/office/officeart/2005/8/layout/radial5"/>
    <dgm:cxn modelId="{F6B8AF0A-64EB-420A-8E87-09A2123074E5}" type="presOf" srcId="{74753D24-D917-4C05-A34D-B88E720E5C86}" destId="{73865A98-CF3E-431E-8D7F-506547839A11}" srcOrd="0" destOrd="0" presId="urn:microsoft.com/office/officeart/2005/8/layout/radial5"/>
    <dgm:cxn modelId="{F3868511-F0AD-4085-8A2D-36136AF4C97F}" type="presOf" srcId="{1647C8EB-68C1-4F68-94CD-600A4CD8DD35}" destId="{FCE27061-5ADB-406E-A81F-243B8676AE49}" srcOrd="1" destOrd="0" presId="urn:microsoft.com/office/officeart/2005/8/layout/radial5"/>
    <dgm:cxn modelId="{0B2EABE6-4816-4E82-B7A9-AD5657E1F62C}" type="presOf" srcId="{69F0EBF9-E489-4719-ACDA-CAB8E7359414}" destId="{07F7B963-71EE-49C5-95FD-28378F0E6E3D}" srcOrd="1" destOrd="0" presId="urn:microsoft.com/office/officeart/2005/8/layout/radial5"/>
    <dgm:cxn modelId="{548AE9FC-BB00-4DA2-9E26-2A36801871CE}" type="presOf" srcId="{D8137E18-448B-44B3-B6CA-200FC9DF58E0}" destId="{8B343902-A4D8-4186-B6FB-19BF85C7FE17}" srcOrd="0" destOrd="0" presId="urn:microsoft.com/office/officeart/2005/8/layout/radial5"/>
    <dgm:cxn modelId="{E636B87F-ABE2-489E-8C5C-FF84EB17253E}" srcId="{A2533F93-3BCF-4F72-A54D-E87B3A8F9A7D}" destId="{E644D03E-5718-48D7-B9D5-625230921C75}" srcOrd="10" destOrd="0" parTransId="{2DED9CF4-91A1-4F7D-AA8A-59DE752DD26E}" sibTransId="{A1207B17-F575-46AF-A3E7-981ED8BEDCAA}"/>
    <dgm:cxn modelId="{C6A5BDD4-C53E-4D81-B75F-1AAB726C0A13}" srcId="{A2533F93-3BCF-4F72-A54D-E87B3A8F9A7D}" destId="{A4F2CB82-7B3D-475A-85B2-599C05E0FDE3}" srcOrd="0" destOrd="0" parTransId="{69F0EBF9-E489-4719-ACDA-CAB8E7359414}" sibTransId="{34FB4B76-E291-4FD6-ADC9-63034298BDFC}"/>
    <dgm:cxn modelId="{8046FB88-817F-437F-9590-57164A9AE694}" type="presOf" srcId="{5AFF00FF-7918-4B57-A8DB-3C4F3EB75F7F}" destId="{E57E3FBC-EFA0-43DD-A57A-AFA040135F14}" srcOrd="0" destOrd="0" presId="urn:microsoft.com/office/officeart/2005/8/layout/radial5"/>
    <dgm:cxn modelId="{1427BB04-AD9C-428A-A3D3-14255E601B64}" type="presOf" srcId="{74753D24-D917-4C05-A34D-B88E720E5C86}" destId="{DA5E146E-BAB0-48EB-8D6A-997F6237090B}" srcOrd="1" destOrd="0" presId="urn:microsoft.com/office/officeart/2005/8/layout/radial5"/>
    <dgm:cxn modelId="{81A94F7F-83C4-4C7E-BCFA-9CFF54F89E81}" srcId="{A2533F93-3BCF-4F72-A54D-E87B3A8F9A7D}" destId="{3815290B-D0AD-4B23-A249-91AE8E6209BB}" srcOrd="5" destOrd="0" parTransId="{9961EC4D-51CE-4D71-9011-7BBEE5589344}" sibTransId="{38DCBC38-631C-4578-BC07-56FC14EE5F9D}"/>
    <dgm:cxn modelId="{149193DF-5A03-4500-957B-D3E6D05AA463}" srcId="{A2533F93-3BCF-4F72-A54D-E87B3A8F9A7D}" destId="{6EF3E54B-8720-4B75-970C-E0CDBB0A6B6D}" srcOrd="6" destOrd="0" parTransId="{E3ED9ECD-4F90-4EAA-8D42-4ADD56AED55C}" sibTransId="{9F473986-0468-480A-B1B1-2903CDCBC338}"/>
    <dgm:cxn modelId="{07C50695-E151-4FD6-A461-D22D2C79EE4E}" type="presOf" srcId="{2AAD70A1-3280-4E7F-A62B-13747433D433}" destId="{1FEF4DFC-B7F7-473A-8D05-1EE5A209CB61}" srcOrd="0" destOrd="0" presId="urn:microsoft.com/office/officeart/2005/8/layout/radial5"/>
    <dgm:cxn modelId="{0D6891B8-BDDB-428D-AD1A-B2E126EA2262}" type="presOf" srcId="{A260FCA6-5166-469A-B7CF-5B7EF1A3B20D}" destId="{D3880DC9-DA9B-4F5A-8807-215B5B5C7B5A}" srcOrd="0" destOrd="0" presId="urn:microsoft.com/office/officeart/2005/8/layout/radial5"/>
    <dgm:cxn modelId="{B19472AB-940E-4C2B-AE54-B5807CEB8C34}" type="presOf" srcId="{E644D03E-5718-48D7-B9D5-625230921C75}" destId="{DE0FFEEE-3201-4BF8-9473-DA26EEAC7105}" srcOrd="0" destOrd="0" presId="urn:microsoft.com/office/officeart/2005/8/layout/radial5"/>
    <dgm:cxn modelId="{45621272-416D-43AD-B5D3-7C806F445D76}" srcId="{A2533F93-3BCF-4F72-A54D-E87B3A8F9A7D}" destId="{79DCA85B-B1E2-4F88-8A84-7F686C5E2CCA}" srcOrd="8" destOrd="0" parTransId="{1EB67E6E-1B76-4407-8C24-9158102BD876}" sibTransId="{CF3DBB6B-9B3F-427C-B8F1-4467F0DD3CF4}"/>
    <dgm:cxn modelId="{991684FD-B341-47A5-84EB-5F3681BF2D7C}" type="presOf" srcId="{112BF1EF-7F84-487A-B393-3844A74C048F}" destId="{0263B19A-E745-4DA6-BAE4-61FAB38EE0BA}" srcOrd="1" destOrd="0" presId="urn:microsoft.com/office/officeart/2005/8/layout/radial5"/>
    <dgm:cxn modelId="{B947BA98-4190-43AD-924D-190DCF6A80E6}" srcId="{A2533F93-3BCF-4F72-A54D-E87B3A8F9A7D}" destId="{A260FCA6-5166-469A-B7CF-5B7EF1A3B20D}" srcOrd="7" destOrd="0" parTransId="{4D0E7CFD-BCB2-4172-A735-63EAE9971B1F}" sibTransId="{56AB1DE0-2764-4B0B-A60B-E2C18DDB85B0}"/>
    <dgm:cxn modelId="{CED79141-731E-4F8D-84B4-B008D6582B0E}" srcId="{A2533F93-3BCF-4F72-A54D-E87B3A8F9A7D}" destId="{75BC05C4-4A32-478F-AAD7-EC5FFD7407FA}" srcOrd="4" destOrd="0" parTransId="{112BF1EF-7F84-487A-B393-3844A74C048F}" sibTransId="{E4E01994-81C2-44B5-AA5E-32D147B5B560}"/>
    <dgm:cxn modelId="{50B8907A-695B-433F-9FA9-4FD156C3CD26}" type="presOf" srcId="{D8137E18-448B-44B3-B6CA-200FC9DF58E0}" destId="{7D086E79-70C9-42C7-A1A2-DA2A219B795D}" srcOrd="1" destOrd="0" presId="urn:microsoft.com/office/officeart/2005/8/layout/radial5"/>
    <dgm:cxn modelId="{D397A090-1FF7-4553-88B3-B3FAA755B902}" type="presOf" srcId="{2DED9CF4-91A1-4F7D-AA8A-59DE752DD26E}" destId="{25CF3461-535A-45CE-A770-C9492069726C}" srcOrd="1" destOrd="0" presId="urn:microsoft.com/office/officeart/2005/8/layout/radial5"/>
    <dgm:cxn modelId="{F6A1F181-F60B-444F-A090-DBBC87AFB23E}" type="presOf" srcId="{8A8A4BC7-02E7-4E72-B4C1-9D808E1E40C4}" destId="{D2DEFAAC-7C09-4362-89FA-D92D45F04E39}" srcOrd="0" destOrd="0" presId="urn:microsoft.com/office/officeart/2005/8/layout/radial5"/>
    <dgm:cxn modelId="{37D2A85A-891C-4864-8B91-09B0BA4BA928}" srcId="{A2533F93-3BCF-4F72-A54D-E87B3A8F9A7D}" destId="{C2C6216C-119D-406E-944B-8B18138124BF}" srcOrd="2" destOrd="0" parTransId="{74753D24-D917-4C05-A34D-B88E720E5C86}" sibTransId="{A0166C72-90BF-491C-8225-688735D198A1}"/>
    <dgm:cxn modelId="{106ABD5D-68F3-4C06-8C49-E7102ABF64F8}" type="presOf" srcId="{1EB67E6E-1B76-4407-8C24-9158102BD876}" destId="{FE674C6A-4D1C-4317-B0E0-F58F0A0F74C9}" srcOrd="0" destOrd="0" presId="urn:microsoft.com/office/officeart/2005/8/layout/radial5"/>
    <dgm:cxn modelId="{CEA4D201-5D21-4A3E-9499-448E862569A7}" type="presOf" srcId="{4D0E7CFD-BCB2-4172-A735-63EAE9971B1F}" destId="{06A8AB36-BA2E-4FF2-A614-D272250C9D91}" srcOrd="1" destOrd="0" presId="urn:microsoft.com/office/officeart/2005/8/layout/radial5"/>
    <dgm:cxn modelId="{BF0AD907-882F-491B-B784-6FA02B8119BB}" type="presOf" srcId="{3DD89E5D-9D3A-4747-99F5-6EA7EE63E230}" destId="{D07B2E49-8A8C-42B7-8B32-1B7DAE710349}" srcOrd="0" destOrd="0" presId="urn:microsoft.com/office/officeart/2005/8/layout/radial5"/>
    <dgm:cxn modelId="{67C1AA68-4D22-4522-9216-50991F528780}" type="presOf" srcId="{1647C8EB-68C1-4F68-94CD-600A4CD8DD35}" destId="{296EED86-FEA3-455C-A80F-8872FA08B111}" srcOrd="0" destOrd="0" presId="urn:microsoft.com/office/officeart/2005/8/layout/radial5"/>
    <dgm:cxn modelId="{AAD6BD0D-F3CA-4A43-91A9-CEB245297751}" type="presOf" srcId="{E3ED9ECD-4F90-4EAA-8D42-4ADD56AED55C}" destId="{CC92D293-0785-49EC-AC1A-96CDAA79B7C5}" srcOrd="1" destOrd="0" presId="urn:microsoft.com/office/officeart/2005/8/layout/radial5"/>
    <dgm:cxn modelId="{D524170B-2210-44A4-B887-A6287251E351}" type="presOf" srcId="{75BC05C4-4A32-478F-AAD7-EC5FFD7407FA}" destId="{ADF37618-A610-42C0-B408-91E7D147063E}" srcOrd="0" destOrd="0" presId="urn:microsoft.com/office/officeart/2005/8/layout/radial5"/>
    <dgm:cxn modelId="{69BEC19D-BBC1-4E22-89ED-C8444DABBD93}" type="presOf" srcId="{69F0EBF9-E489-4719-ACDA-CAB8E7359414}" destId="{D14043F8-8885-422C-B655-59C6D5335F8A}" srcOrd="0" destOrd="0" presId="urn:microsoft.com/office/officeart/2005/8/layout/radial5"/>
    <dgm:cxn modelId="{415C42CB-6B97-4B6B-A66F-52FAE1C422AA}" type="presOf" srcId="{C2C6216C-119D-406E-944B-8B18138124BF}" destId="{CD212022-04D4-4F69-A7F6-CB8C3277D5ED}" srcOrd="0" destOrd="0" presId="urn:microsoft.com/office/officeart/2005/8/layout/radial5"/>
    <dgm:cxn modelId="{260A280C-130D-47B2-8D25-7C0A5DBC6C5F}" type="presOf" srcId="{1EB67E6E-1B76-4407-8C24-9158102BD876}" destId="{04E7916C-1CAB-465A-A2DF-92DEF759757E}" srcOrd="1" destOrd="0" presId="urn:microsoft.com/office/officeart/2005/8/layout/radial5"/>
    <dgm:cxn modelId="{BC157A2E-8732-4D94-B6B4-478EE378C508}" type="presOf" srcId="{FDD7D212-D2B9-43A3-9052-EA48B74EC35D}" destId="{8DF64F47-AA9E-4BDD-8876-F53C44BB1CD2}" srcOrd="0" destOrd="0" presId="urn:microsoft.com/office/officeart/2005/8/layout/radial5"/>
    <dgm:cxn modelId="{B71F4C1C-A84C-4CC7-AB3A-5E48E4EEB064}" type="presOf" srcId="{A53D6E92-A242-484E-A41E-7FE279E6AEAE}" destId="{FF03A3A6-ECD9-4B38-90B5-7AA8C7FE24F9}" srcOrd="0" destOrd="0" presId="urn:microsoft.com/office/officeart/2005/8/layout/radial5"/>
    <dgm:cxn modelId="{D061D498-E84C-4E42-AD74-87B525C72CD7}" type="presOf" srcId="{8A8A4BC7-02E7-4E72-B4C1-9D808E1E40C4}" destId="{8182B501-5B4B-4ABD-8485-579C0F0D3128}" srcOrd="1" destOrd="0" presId="urn:microsoft.com/office/officeart/2005/8/layout/radial5"/>
    <dgm:cxn modelId="{9D3D320A-82AE-4B24-B036-69D4440A08DF}" type="presOf" srcId="{2DED9CF4-91A1-4F7D-AA8A-59DE752DD26E}" destId="{D169D11E-3383-4593-879D-D3AD67B3FD12}" srcOrd="0" destOrd="0" presId="urn:microsoft.com/office/officeart/2005/8/layout/radial5"/>
    <dgm:cxn modelId="{6A3D763E-8066-4BC0-894B-E9F9F215E20E}" type="presParOf" srcId="{E85FA4E8-54B7-48B8-933A-49572791799F}" destId="{80BDA258-6DEA-40BE-9BAE-08CA598A0101}" srcOrd="0" destOrd="0" presId="urn:microsoft.com/office/officeart/2005/8/layout/radial5"/>
    <dgm:cxn modelId="{A2F4535F-32F9-45DC-8B5C-E6B399CF2761}" type="presParOf" srcId="{E85FA4E8-54B7-48B8-933A-49572791799F}" destId="{D14043F8-8885-422C-B655-59C6D5335F8A}" srcOrd="1" destOrd="0" presId="urn:microsoft.com/office/officeart/2005/8/layout/radial5"/>
    <dgm:cxn modelId="{5F7309FA-54A4-4484-BF00-6C90328BA0CA}" type="presParOf" srcId="{D14043F8-8885-422C-B655-59C6D5335F8A}" destId="{07F7B963-71EE-49C5-95FD-28378F0E6E3D}" srcOrd="0" destOrd="0" presId="urn:microsoft.com/office/officeart/2005/8/layout/radial5"/>
    <dgm:cxn modelId="{2A05AA51-43BD-49B7-A6CB-3DE26F237182}" type="presParOf" srcId="{E85FA4E8-54B7-48B8-933A-49572791799F}" destId="{BF046EAC-3AC6-4309-8685-380BC2461AAC}" srcOrd="2" destOrd="0" presId="urn:microsoft.com/office/officeart/2005/8/layout/radial5"/>
    <dgm:cxn modelId="{22D92B62-AC81-4452-898F-BB18613D9EC1}" type="presParOf" srcId="{E85FA4E8-54B7-48B8-933A-49572791799F}" destId="{D2DEFAAC-7C09-4362-89FA-D92D45F04E39}" srcOrd="3" destOrd="0" presId="urn:microsoft.com/office/officeart/2005/8/layout/radial5"/>
    <dgm:cxn modelId="{B2074A58-C80E-458E-89CF-8F1E9D019A1F}" type="presParOf" srcId="{D2DEFAAC-7C09-4362-89FA-D92D45F04E39}" destId="{8182B501-5B4B-4ABD-8485-579C0F0D3128}" srcOrd="0" destOrd="0" presId="urn:microsoft.com/office/officeart/2005/8/layout/radial5"/>
    <dgm:cxn modelId="{A2FEC75D-C69A-4AF7-978E-26AA46AEA056}" type="presParOf" srcId="{E85FA4E8-54B7-48B8-933A-49572791799F}" destId="{4BB86BC4-35B1-468E-8402-60DC646ABE2F}" srcOrd="4" destOrd="0" presId="urn:microsoft.com/office/officeart/2005/8/layout/radial5"/>
    <dgm:cxn modelId="{04EE4D08-B670-4645-B831-4305F4933620}" type="presParOf" srcId="{E85FA4E8-54B7-48B8-933A-49572791799F}" destId="{73865A98-CF3E-431E-8D7F-506547839A11}" srcOrd="5" destOrd="0" presId="urn:microsoft.com/office/officeart/2005/8/layout/radial5"/>
    <dgm:cxn modelId="{2DB6A1C4-44CD-4734-B470-5F6A48DAE8A1}" type="presParOf" srcId="{73865A98-CF3E-431E-8D7F-506547839A11}" destId="{DA5E146E-BAB0-48EB-8D6A-997F6237090B}" srcOrd="0" destOrd="0" presId="urn:microsoft.com/office/officeart/2005/8/layout/radial5"/>
    <dgm:cxn modelId="{13E8B3A7-ED0B-4A81-A3D0-D95F7ED300DA}" type="presParOf" srcId="{E85FA4E8-54B7-48B8-933A-49572791799F}" destId="{CD212022-04D4-4F69-A7F6-CB8C3277D5ED}" srcOrd="6" destOrd="0" presId="urn:microsoft.com/office/officeart/2005/8/layout/radial5"/>
    <dgm:cxn modelId="{E137D3CF-F4A7-4AC0-9CA4-8E484019E83F}" type="presParOf" srcId="{E85FA4E8-54B7-48B8-933A-49572791799F}" destId="{E57E3FBC-EFA0-43DD-A57A-AFA040135F14}" srcOrd="7" destOrd="0" presId="urn:microsoft.com/office/officeart/2005/8/layout/radial5"/>
    <dgm:cxn modelId="{A79517A3-E081-43F8-967E-754AA2CFEBD9}" type="presParOf" srcId="{E57E3FBC-EFA0-43DD-A57A-AFA040135F14}" destId="{D7FAB71E-A733-43FF-BB38-ECA2559360A3}" srcOrd="0" destOrd="0" presId="urn:microsoft.com/office/officeart/2005/8/layout/radial5"/>
    <dgm:cxn modelId="{E0A8FB4A-A0E1-4ABA-AC60-BCD449A9D949}" type="presParOf" srcId="{E85FA4E8-54B7-48B8-933A-49572791799F}" destId="{8DF64F47-AA9E-4BDD-8876-F53C44BB1CD2}" srcOrd="8" destOrd="0" presId="urn:microsoft.com/office/officeart/2005/8/layout/radial5"/>
    <dgm:cxn modelId="{12E0E329-FEC6-4E67-84A1-DD3AAEFA1BCF}" type="presParOf" srcId="{E85FA4E8-54B7-48B8-933A-49572791799F}" destId="{44AC6911-5212-4F55-B5E6-441F942C4A46}" srcOrd="9" destOrd="0" presId="urn:microsoft.com/office/officeart/2005/8/layout/radial5"/>
    <dgm:cxn modelId="{B46F74AB-7585-4011-BAEB-F3F97C79339E}" type="presParOf" srcId="{44AC6911-5212-4F55-B5E6-441F942C4A46}" destId="{0263B19A-E745-4DA6-BAE4-61FAB38EE0BA}" srcOrd="0" destOrd="0" presId="urn:microsoft.com/office/officeart/2005/8/layout/radial5"/>
    <dgm:cxn modelId="{B4A2ECB3-3428-4EA2-A3F6-4DFB8E5C7419}" type="presParOf" srcId="{E85FA4E8-54B7-48B8-933A-49572791799F}" destId="{ADF37618-A610-42C0-B408-91E7D147063E}" srcOrd="10" destOrd="0" presId="urn:microsoft.com/office/officeart/2005/8/layout/radial5"/>
    <dgm:cxn modelId="{91A65C26-F8D6-4FFE-9EB1-6BE17C44BC9B}" type="presParOf" srcId="{E85FA4E8-54B7-48B8-933A-49572791799F}" destId="{1445142F-06F9-4C0D-9015-6A218BC7291D}" srcOrd="11" destOrd="0" presId="urn:microsoft.com/office/officeart/2005/8/layout/radial5"/>
    <dgm:cxn modelId="{AFB7B891-5941-4F49-8E7A-7ECF221C6C93}" type="presParOf" srcId="{1445142F-06F9-4C0D-9015-6A218BC7291D}" destId="{28C958F1-452E-4B2B-8395-76AA5EA29260}" srcOrd="0" destOrd="0" presId="urn:microsoft.com/office/officeart/2005/8/layout/radial5"/>
    <dgm:cxn modelId="{D0785F2F-3AF9-41B4-A185-0FF4C322201B}" type="presParOf" srcId="{E85FA4E8-54B7-48B8-933A-49572791799F}" destId="{641F7804-B744-408A-BDD8-7706AB28F03C}" srcOrd="12" destOrd="0" presId="urn:microsoft.com/office/officeart/2005/8/layout/radial5"/>
    <dgm:cxn modelId="{886C5A0A-1BC4-4A83-912A-12AA910520B5}" type="presParOf" srcId="{E85FA4E8-54B7-48B8-933A-49572791799F}" destId="{8AE01CBB-E121-46A1-96B0-19BEE08C1FB4}" srcOrd="13" destOrd="0" presId="urn:microsoft.com/office/officeart/2005/8/layout/radial5"/>
    <dgm:cxn modelId="{0AAF3585-7944-4A16-80BC-E3AF29BB4C5C}" type="presParOf" srcId="{8AE01CBB-E121-46A1-96B0-19BEE08C1FB4}" destId="{CC92D293-0785-49EC-AC1A-96CDAA79B7C5}" srcOrd="0" destOrd="0" presId="urn:microsoft.com/office/officeart/2005/8/layout/radial5"/>
    <dgm:cxn modelId="{881CC24C-B60D-4FFC-9C5A-6DB927015EDC}" type="presParOf" srcId="{E85FA4E8-54B7-48B8-933A-49572791799F}" destId="{F319DCCA-CC1C-4D07-A27E-E81C645C5C9C}" srcOrd="14" destOrd="0" presId="urn:microsoft.com/office/officeart/2005/8/layout/radial5"/>
    <dgm:cxn modelId="{DDAD5231-3973-40A9-9EA6-5DE754552BBE}" type="presParOf" srcId="{E85FA4E8-54B7-48B8-933A-49572791799F}" destId="{0D9FA1D9-107D-4CCD-B1C1-0585513FF799}" srcOrd="15" destOrd="0" presId="urn:microsoft.com/office/officeart/2005/8/layout/radial5"/>
    <dgm:cxn modelId="{1EDFD740-822D-4EC5-A5C8-EB095B5AE7A2}" type="presParOf" srcId="{0D9FA1D9-107D-4CCD-B1C1-0585513FF799}" destId="{06A8AB36-BA2E-4FF2-A614-D272250C9D91}" srcOrd="0" destOrd="0" presId="urn:microsoft.com/office/officeart/2005/8/layout/radial5"/>
    <dgm:cxn modelId="{5AD8F4CD-A3E2-4F05-92B0-65FBD748F759}" type="presParOf" srcId="{E85FA4E8-54B7-48B8-933A-49572791799F}" destId="{D3880DC9-DA9B-4F5A-8807-215B5B5C7B5A}" srcOrd="16" destOrd="0" presId="urn:microsoft.com/office/officeart/2005/8/layout/radial5"/>
    <dgm:cxn modelId="{55C9E4B9-D025-49E0-96D7-E274D540FA76}" type="presParOf" srcId="{E85FA4E8-54B7-48B8-933A-49572791799F}" destId="{FE674C6A-4D1C-4317-B0E0-F58F0A0F74C9}" srcOrd="17" destOrd="0" presId="urn:microsoft.com/office/officeart/2005/8/layout/radial5"/>
    <dgm:cxn modelId="{6BABA711-DC7C-40DC-954E-8666555C6C4C}" type="presParOf" srcId="{FE674C6A-4D1C-4317-B0E0-F58F0A0F74C9}" destId="{04E7916C-1CAB-465A-A2DF-92DEF759757E}" srcOrd="0" destOrd="0" presId="urn:microsoft.com/office/officeart/2005/8/layout/radial5"/>
    <dgm:cxn modelId="{0B8339A8-55CB-45F6-81A2-00E167DE55CA}" type="presParOf" srcId="{E85FA4E8-54B7-48B8-933A-49572791799F}" destId="{F5D232EA-8093-4F8B-B7EE-5731631CC154}" srcOrd="18" destOrd="0" presId="urn:microsoft.com/office/officeart/2005/8/layout/radial5"/>
    <dgm:cxn modelId="{A41BE960-05DD-415E-8611-D8011C5FE14D}" type="presParOf" srcId="{E85FA4E8-54B7-48B8-933A-49572791799F}" destId="{8B343902-A4D8-4186-B6FB-19BF85C7FE17}" srcOrd="19" destOrd="0" presId="urn:microsoft.com/office/officeart/2005/8/layout/radial5"/>
    <dgm:cxn modelId="{68641BD6-2ED5-4560-9FDB-BC451CF0F7AA}" type="presParOf" srcId="{8B343902-A4D8-4186-B6FB-19BF85C7FE17}" destId="{7D086E79-70C9-42C7-A1A2-DA2A219B795D}" srcOrd="0" destOrd="0" presId="urn:microsoft.com/office/officeart/2005/8/layout/radial5"/>
    <dgm:cxn modelId="{59F3E9B5-126A-4482-B7DA-845DCA495343}" type="presParOf" srcId="{E85FA4E8-54B7-48B8-933A-49572791799F}" destId="{FF03A3A6-ECD9-4B38-90B5-7AA8C7FE24F9}" srcOrd="20" destOrd="0" presId="urn:microsoft.com/office/officeart/2005/8/layout/radial5"/>
    <dgm:cxn modelId="{A957F9AA-570D-470E-9E48-93001BC94ED1}" type="presParOf" srcId="{E85FA4E8-54B7-48B8-933A-49572791799F}" destId="{D169D11E-3383-4593-879D-D3AD67B3FD12}" srcOrd="21" destOrd="0" presId="urn:microsoft.com/office/officeart/2005/8/layout/radial5"/>
    <dgm:cxn modelId="{7D42D425-B554-456D-964E-940E3322675C}" type="presParOf" srcId="{D169D11E-3383-4593-879D-D3AD67B3FD12}" destId="{25CF3461-535A-45CE-A770-C9492069726C}" srcOrd="0" destOrd="0" presId="urn:microsoft.com/office/officeart/2005/8/layout/radial5"/>
    <dgm:cxn modelId="{E1BC7576-161A-4456-ABDA-2A05F74A7904}" type="presParOf" srcId="{E85FA4E8-54B7-48B8-933A-49572791799F}" destId="{DE0FFEEE-3201-4BF8-9473-DA26EEAC7105}" srcOrd="22" destOrd="0" presId="urn:microsoft.com/office/officeart/2005/8/layout/radial5"/>
    <dgm:cxn modelId="{B3707B4A-EB52-4127-A2AC-BFBA75534CAA}" type="presParOf" srcId="{E85FA4E8-54B7-48B8-933A-49572791799F}" destId="{296EED86-FEA3-455C-A80F-8872FA08B111}" srcOrd="23" destOrd="0" presId="urn:microsoft.com/office/officeart/2005/8/layout/radial5"/>
    <dgm:cxn modelId="{157BEE81-B4BB-4C56-9956-6EFC860D799B}" type="presParOf" srcId="{296EED86-FEA3-455C-A80F-8872FA08B111}" destId="{FCE27061-5ADB-406E-A81F-243B8676AE49}" srcOrd="0" destOrd="0" presId="urn:microsoft.com/office/officeart/2005/8/layout/radial5"/>
    <dgm:cxn modelId="{14186AED-2EE5-4580-A2ED-87F5A595FB3F}" type="presParOf" srcId="{E85FA4E8-54B7-48B8-933A-49572791799F}" destId="{D07B2E49-8A8C-42B7-8B32-1B7DAE710349}" srcOrd="24" destOrd="0" presId="urn:microsoft.com/office/officeart/2005/8/layout/radial5"/>
    <dgm:cxn modelId="{10E4C09F-8ED6-47D1-9415-6DF6928C31B2}" type="presParOf" srcId="{E85FA4E8-54B7-48B8-933A-49572791799F}" destId="{1FEF4DFC-B7F7-473A-8D05-1EE5A209CB61}" srcOrd="25" destOrd="0" presId="urn:microsoft.com/office/officeart/2005/8/layout/radial5"/>
    <dgm:cxn modelId="{F1C75DB6-712A-477F-A4E8-2DC99095777D}" type="presParOf" srcId="{1FEF4DFC-B7F7-473A-8D05-1EE5A209CB61}" destId="{487EC370-8E00-4EF2-9E12-F0FABA57CC41}" srcOrd="0" destOrd="0" presId="urn:microsoft.com/office/officeart/2005/8/layout/radial5"/>
    <dgm:cxn modelId="{5A0C3A77-21DB-47E3-9B4F-D2F2A884063F}" type="presParOf" srcId="{E85FA4E8-54B7-48B8-933A-49572791799F}" destId="{5843A100-DA12-4170-93AB-4B851DA329EC}" srcOrd="2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DE2914-A798-4299-AD74-3A6BCEDD0A42}" type="doc">
      <dgm:prSet loTypeId="urn:microsoft.com/office/officeart/2005/8/layout/matrix3" loCatId="matrix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n-GB"/>
        </a:p>
      </dgm:t>
    </dgm:pt>
    <dgm:pt modelId="{080FE61A-B847-44D9-87F3-616F61D1B070}">
      <dgm:prSet phldrT="[Text]" custT="1"/>
      <dgm:spPr>
        <a:solidFill>
          <a:srgbClr val="BDDEFF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Меры предосторожности</a:t>
          </a:r>
          <a:endParaRPr lang="en-GB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CA6401-A534-4611-9330-D4B42070FCF1}" type="parTrans" cxnId="{B7F829B7-0F94-4579-B4C1-8825332FF16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C91F0A-2F41-4635-8888-44E2488CC8DD}" type="sibTrans" cxnId="{B7F829B7-0F94-4579-B4C1-8825332FF16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56D029-9271-4A36-91E4-304D164AFFCC}">
      <dgm:prSet phldrT="[Text]" custT="1"/>
      <dgm:spPr>
        <a:solidFill>
          <a:srgbClr val="BDDEFF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Прямые действия</a:t>
          </a:r>
          <a:endParaRPr lang="en-GB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49837E-139A-4D09-B137-CCD1E96FC340}" type="parTrans" cxnId="{C5150553-52F4-44E1-9CA0-9E330BC6D5F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E8FD89-2B0E-4C08-8B82-522DE81BE77F}" type="sibTrans" cxnId="{C5150553-52F4-44E1-9CA0-9E330BC6D5F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5CF73A-D84E-438C-81D3-253C244FB303}">
      <dgm:prSet phldrT="[Text]" custT="1"/>
      <dgm:spPr/>
      <dgm:t>
        <a:bodyPr/>
        <a:lstStyle/>
        <a:p>
          <a:pPr algn="ctr"/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en-GB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Уничтожение зараженных материалов</a:t>
          </a:r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en-GB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Демаркация</a:t>
          </a:r>
          <a:b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очага и зоны безопасности</a:t>
          </a:r>
        </a:p>
        <a:p>
          <a:pPr algn="l"/>
          <a:r>
            <a:rPr lang="en-GB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Обработка (если есть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подходящие</a:t>
          </a:r>
          <a:r>
            <a:rPr lang="lt-LT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пестициды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pPr algn="l"/>
          <a:r>
            <a:rPr lang="en-GB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Дезинфекция</a:t>
          </a:r>
          <a:endParaRPr lang="en-GB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C931D9-1156-498F-A1BA-3B33EE5F2314}" type="parTrans" cxnId="{32D4FE4C-A129-4C80-AC12-3DA1C1388184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FADF0C-56BA-4BDE-8C94-0532D84E60AC}" type="sibTrans" cxnId="{32D4FE4C-A129-4C80-AC12-3DA1C1388184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D06FD5-C59B-43AC-B7B3-9774889EE83C}">
      <dgm:prSet phldrT="[Text]" phldr="1"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2EA794-60D2-4676-87D3-46B45E421B3B}" type="parTrans" cxnId="{5A903DB0-865D-4779-8954-EC3CC56D1BF7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762963-2499-454F-9565-E8551467CB8E}" type="sibTrans" cxnId="{5A903DB0-865D-4779-8954-EC3CC56D1BF7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907ABD-EEC6-4D17-81BF-E71A46EE7BB2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C05AF5-1B3F-4F02-B1A3-CC499A5AEF71}" type="parTrans" cxnId="{557C9DCB-440F-4B7B-9B39-EC0A41313D7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24ED7D-36D5-4920-B7BC-E68268E4CB10}" type="sibTrans" cxnId="{557C9DCB-440F-4B7B-9B39-EC0A41313D7F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7AD726-63DB-45F6-BAF3-00CC336BFAE7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0D5C18-552A-4C82-9E19-2180A4FE8A9A}" type="parTrans" cxnId="{A401FDCF-2576-411F-8C3E-341DEF0F0CBB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27D1D4-8A86-4632-85CE-381150E274FC}" type="sibTrans" cxnId="{A401FDCF-2576-411F-8C3E-341DEF0F0CBB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1B4CE4-07FE-475E-900B-0381ED8022A5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855A97-AE59-4A1D-A252-94EC62F2EA8C}" type="parTrans" cxnId="{41DD430C-F5CC-4A19-A5E4-C6330C977891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E5FB83-84A5-4D97-9DA6-6BC7B3FE0A11}" type="sibTrans" cxnId="{41DD430C-F5CC-4A19-A5E4-C6330C977891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9EBCBC-CC84-4C23-BA91-D4A82EFAC719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457FFB-E8D1-47F2-9E5B-05E3E5B1FC8F}" type="parTrans" cxnId="{901A4D5E-D471-42CC-9A2B-A3D4D30A6019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FCF7A4-7BA9-499A-902D-E0F1AD678667}" type="sibTrans" cxnId="{901A4D5E-D471-42CC-9A2B-A3D4D30A6019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4E7AAB-8469-4901-962E-21651BC408AB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8EEC4A-0D45-4076-9C94-AD68AA02B9FF}" type="parTrans" cxnId="{63C7134A-613E-467C-B679-522476BA6A7C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C34DE7-0118-4A88-BC1A-860B26D8082F}" type="sibTrans" cxnId="{63C7134A-613E-467C-B679-522476BA6A7C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ACE7CA-5C6F-4D0F-B379-0048B4A1A1FE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7EAFF-0DC1-4DF0-B7EE-3AF287D78FA3}" type="parTrans" cxnId="{67B841AF-DEF6-41E3-AF09-9F7565B73E17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17B33D-AFFC-499F-BF80-614BC7C13A6D}" type="sibTrans" cxnId="{67B841AF-DEF6-41E3-AF09-9F7565B73E17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D167AC-D882-459B-86F4-B637C1C13422}">
      <dgm:prSet/>
      <dgm:spPr/>
      <dgm:t>
        <a:bodyPr/>
        <a:lstStyle/>
        <a:p>
          <a:endParaRPr lang="en-GB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E24EB1-72F4-46B0-AFD9-B0F337088F70}" type="parTrans" cxnId="{B828AD7D-C9B7-44EC-8040-AEE269CA4440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78D699-3640-4E8E-A8E7-22D5D1DD3C0A}" type="sibTrans" cxnId="{B828AD7D-C9B7-44EC-8040-AEE269CA4440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71EF66-7B66-436D-8F38-0307187AEDE2}">
      <dgm:prSet phldrT="[Text]" custT="1"/>
      <dgm:spPr/>
      <dgm:t>
        <a:bodyPr/>
        <a:lstStyle/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Зоны выращивания, свободны от вредных организмов</a:t>
          </a: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сертифицированных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семян</a:t>
          </a:r>
          <a:r>
            <a:rPr lang="lt-LT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посадочного материала</a:t>
          </a:r>
          <a:endParaRPr lang="en-GB" sz="18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Севооборот</a:t>
          </a:r>
          <a:endParaRPr lang="en-GB" sz="18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Запрет культивирования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Инспекция сельскохозяйственных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культур</a:t>
          </a:r>
          <a:r>
            <a:rPr lang="lt-LT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фермером </a:t>
          </a:r>
          <a:endParaRPr lang="en-GB" sz="18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FF419-A594-4520-96C1-5F6449501817}" type="parTrans" cxnId="{5943D320-012E-4FAC-9778-9704AAF178D5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BB283E-171F-4EF0-9622-55AD6A8EABBE}" type="sibTrans" cxnId="{5943D320-012E-4FAC-9778-9704AAF178D5}">
      <dgm:prSet/>
      <dgm:spPr/>
      <dgm:t>
        <a:bodyPr/>
        <a:lstStyle/>
        <a:p>
          <a:endParaRPr lang="en-GB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5FFE32-71DD-4355-B729-18649BCB18B4}" type="pres">
      <dgm:prSet presAssocID="{91DE2914-A798-4299-AD74-3A6BCEDD0A4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52EAFA1-72BA-462F-A7D0-0C1600D48B89}" type="pres">
      <dgm:prSet presAssocID="{91DE2914-A798-4299-AD74-3A6BCEDD0A42}" presName="diamond" presStyleLbl="bgShp" presStyleIdx="0" presStyleCnt="1" custScaleY="72781" custLinFactNeighborX="2183" custLinFactNeighborY="14511"/>
      <dgm:spPr/>
    </dgm:pt>
    <dgm:pt modelId="{62564ED1-8E4D-446D-89EB-49D92FA3F4F0}" type="pres">
      <dgm:prSet presAssocID="{91DE2914-A798-4299-AD74-3A6BCEDD0A42}" presName="quad1" presStyleLbl="node1" presStyleIdx="0" presStyleCnt="4" custScaleX="177326" custScaleY="46494" custLinFactNeighborX="-52411" custLinFactNeighborY="222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C544BE-D88A-40FC-93B9-2B3E4C731B6C}" type="pres">
      <dgm:prSet presAssocID="{91DE2914-A798-4299-AD74-3A6BCEDD0A42}" presName="quad2" presStyleLbl="node1" presStyleIdx="1" presStyleCnt="4" custScaleX="136463" custScaleY="46494" custLinFactNeighborX="65041" custLinFactNeighborY="222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59E746-D424-44DE-BCBB-ED362BE34A97}" type="pres">
      <dgm:prSet presAssocID="{91DE2914-A798-4299-AD74-3A6BCEDD0A42}" presName="quad3" presStyleLbl="node1" presStyleIdx="2" presStyleCnt="4" custScaleX="172874" custScaleY="161935" custLinFactX="73331" custLinFactNeighborX="100000" custLinFactNeighborY="-39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E00BFFA-C833-4F0D-81F6-45F65A3AE0F6}" type="pres">
      <dgm:prSet presAssocID="{91DE2914-A798-4299-AD74-3A6BCEDD0A42}" presName="quad4" presStyleLbl="node1" presStyleIdx="3" presStyleCnt="4" custScaleX="201949" custScaleY="159337" custLinFactX="-93231" custLinFactNeighborX="-100000" custLinFactNeighborY="-3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7B841AF-DEF6-41E3-AF09-9F7565B73E17}" srcId="{91DE2914-A798-4299-AD74-3A6BCEDD0A42}" destId="{4DACE7CA-5C6F-4D0F-B379-0048B4A1A1FE}" srcOrd="9" destOrd="0" parTransId="{C8F7EAFF-0DC1-4DF0-B7EE-3AF287D78FA3}" sibTransId="{0217B33D-AFFC-499F-BF80-614BC7C13A6D}"/>
    <dgm:cxn modelId="{C5150553-52F4-44E1-9CA0-9E330BC6D5FF}" srcId="{91DE2914-A798-4299-AD74-3A6BCEDD0A42}" destId="{8856D029-9271-4A36-91E4-304D164AFFCC}" srcOrd="1" destOrd="0" parTransId="{7B49837E-139A-4D09-B137-CCD1E96FC340}" sibTransId="{16E8FD89-2B0E-4C08-8B82-522DE81BE77F}"/>
    <dgm:cxn modelId="{557C9DCB-440F-4B7B-9B39-EC0A41313D7F}" srcId="{91DE2914-A798-4299-AD74-3A6BCEDD0A42}" destId="{D0907ABD-EEC6-4D17-81BF-E71A46EE7BB2}" srcOrd="4" destOrd="0" parTransId="{84C05AF5-1B3F-4F02-B1A3-CC499A5AEF71}" sibTransId="{7B24ED7D-36D5-4920-B7BC-E68268E4CB10}"/>
    <dgm:cxn modelId="{EA355CAF-3AC7-4A1E-AE49-572E71C41DD8}" type="presOf" srcId="{91DE2914-A798-4299-AD74-3A6BCEDD0A42}" destId="{F05FFE32-71DD-4355-B729-18649BCB18B4}" srcOrd="0" destOrd="0" presId="urn:microsoft.com/office/officeart/2005/8/layout/matrix3"/>
    <dgm:cxn modelId="{901A4D5E-D471-42CC-9A2B-A3D4D30A6019}" srcId="{91DE2914-A798-4299-AD74-3A6BCEDD0A42}" destId="{729EBCBC-CC84-4C23-BA91-D4A82EFAC719}" srcOrd="7" destOrd="0" parTransId="{6A457FFB-E8D1-47F2-9E5B-05E3E5B1FC8F}" sibTransId="{4EFCF7A4-7BA9-499A-902D-E0F1AD678667}"/>
    <dgm:cxn modelId="{B828AD7D-C9B7-44EC-8040-AEE269CA4440}" srcId="{91DE2914-A798-4299-AD74-3A6BCEDD0A42}" destId="{15D167AC-D882-459B-86F4-B637C1C13422}" srcOrd="10" destOrd="0" parTransId="{F4E24EB1-72F4-46B0-AFD9-B0F337088F70}" sibTransId="{D678D699-3640-4E8E-A8E7-22D5D1DD3C0A}"/>
    <dgm:cxn modelId="{7926866E-77CB-4F77-8100-F97F3C0F0839}" type="presOf" srcId="{8856D029-9271-4A36-91E4-304D164AFFCC}" destId="{F0C544BE-D88A-40FC-93B9-2B3E4C731B6C}" srcOrd="0" destOrd="0" presId="urn:microsoft.com/office/officeart/2005/8/layout/matrix3"/>
    <dgm:cxn modelId="{32D4FE4C-A129-4C80-AC12-3DA1C1388184}" srcId="{91DE2914-A798-4299-AD74-3A6BCEDD0A42}" destId="{145CF73A-D84E-438C-81D3-253C244FB303}" srcOrd="2" destOrd="0" parTransId="{8EC931D9-1156-498F-A1BA-3B33EE5F2314}" sibTransId="{40FADF0C-56BA-4BDE-8C94-0532D84E60AC}"/>
    <dgm:cxn modelId="{3CA23680-E1F6-4A33-957C-A44ADA9623BA}" type="presOf" srcId="{145CF73A-D84E-438C-81D3-253C244FB303}" destId="{BC59E746-D424-44DE-BCBB-ED362BE34A97}" srcOrd="0" destOrd="0" presId="urn:microsoft.com/office/officeart/2005/8/layout/matrix3"/>
    <dgm:cxn modelId="{B7F829B7-0F94-4579-B4C1-8825332FF16F}" srcId="{91DE2914-A798-4299-AD74-3A6BCEDD0A42}" destId="{080FE61A-B847-44D9-87F3-616F61D1B070}" srcOrd="0" destOrd="0" parTransId="{2CCA6401-A534-4611-9330-D4B42070FCF1}" sibTransId="{51C91F0A-2F41-4635-8888-44E2488CC8DD}"/>
    <dgm:cxn modelId="{10894B8B-DD21-4811-B817-0AF66EB2BDF2}" type="presOf" srcId="{080FE61A-B847-44D9-87F3-616F61D1B070}" destId="{62564ED1-8E4D-446D-89EB-49D92FA3F4F0}" srcOrd="0" destOrd="0" presId="urn:microsoft.com/office/officeart/2005/8/layout/matrix3"/>
    <dgm:cxn modelId="{5943D320-012E-4FAC-9778-9704AAF178D5}" srcId="{91DE2914-A798-4299-AD74-3A6BCEDD0A42}" destId="{5671EF66-7B66-436D-8F38-0307187AEDE2}" srcOrd="3" destOrd="0" parTransId="{9B7FF419-A594-4520-96C1-5F6449501817}" sibTransId="{60BB283E-171F-4EF0-9622-55AD6A8EABBE}"/>
    <dgm:cxn modelId="{41DD430C-F5CC-4A19-A5E4-C6330C977891}" srcId="{91DE2914-A798-4299-AD74-3A6BCEDD0A42}" destId="{E51B4CE4-07FE-475E-900B-0381ED8022A5}" srcOrd="6" destOrd="0" parTransId="{FA855A97-AE59-4A1D-A252-94EC62F2EA8C}" sibTransId="{DBE5FB83-84A5-4D97-9DA6-6BC7B3FE0A11}"/>
    <dgm:cxn modelId="{A401FDCF-2576-411F-8C3E-341DEF0F0CBB}" srcId="{91DE2914-A798-4299-AD74-3A6BCEDD0A42}" destId="{167AD726-63DB-45F6-BAF3-00CC336BFAE7}" srcOrd="5" destOrd="0" parTransId="{8E0D5C18-552A-4C82-9E19-2180A4FE8A9A}" sibTransId="{7B27D1D4-8A86-4632-85CE-381150E274FC}"/>
    <dgm:cxn modelId="{8D2C83AC-6FB2-4E90-A7D3-671AE6EAA50E}" type="presOf" srcId="{5671EF66-7B66-436D-8F38-0307187AEDE2}" destId="{DE00BFFA-C833-4F0D-81F6-45F65A3AE0F6}" srcOrd="0" destOrd="0" presId="urn:microsoft.com/office/officeart/2005/8/layout/matrix3"/>
    <dgm:cxn modelId="{5A903DB0-865D-4779-8954-EC3CC56D1BF7}" srcId="{91DE2914-A798-4299-AD74-3A6BCEDD0A42}" destId="{FCD06FD5-C59B-43AC-B7B3-9774889EE83C}" srcOrd="11" destOrd="0" parTransId="{902EA794-60D2-4676-87D3-46B45E421B3B}" sibTransId="{61762963-2499-454F-9565-E8551467CB8E}"/>
    <dgm:cxn modelId="{63C7134A-613E-467C-B679-522476BA6A7C}" srcId="{91DE2914-A798-4299-AD74-3A6BCEDD0A42}" destId="{DD4E7AAB-8469-4901-962E-21651BC408AB}" srcOrd="8" destOrd="0" parTransId="{558EEC4A-0D45-4076-9C94-AD68AA02B9FF}" sibTransId="{B1C34DE7-0118-4A88-BC1A-860B26D8082F}"/>
    <dgm:cxn modelId="{676041DE-93A8-4283-BB90-11B82DF5977C}" type="presParOf" srcId="{F05FFE32-71DD-4355-B729-18649BCB18B4}" destId="{752EAFA1-72BA-462F-A7D0-0C1600D48B89}" srcOrd="0" destOrd="0" presId="urn:microsoft.com/office/officeart/2005/8/layout/matrix3"/>
    <dgm:cxn modelId="{DD6931E0-E583-4A16-BA51-252944E7D087}" type="presParOf" srcId="{F05FFE32-71DD-4355-B729-18649BCB18B4}" destId="{62564ED1-8E4D-446D-89EB-49D92FA3F4F0}" srcOrd="1" destOrd="0" presId="urn:microsoft.com/office/officeart/2005/8/layout/matrix3"/>
    <dgm:cxn modelId="{33F70717-0175-4E8D-891A-5D0722C28259}" type="presParOf" srcId="{F05FFE32-71DD-4355-B729-18649BCB18B4}" destId="{F0C544BE-D88A-40FC-93B9-2B3E4C731B6C}" srcOrd="2" destOrd="0" presId="urn:microsoft.com/office/officeart/2005/8/layout/matrix3"/>
    <dgm:cxn modelId="{A6DF1978-D50D-4C2B-BBFC-D23E85C9A752}" type="presParOf" srcId="{F05FFE32-71DD-4355-B729-18649BCB18B4}" destId="{BC59E746-D424-44DE-BCBB-ED362BE34A97}" srcOrd="3" destOrd="0" presId="urn:microsoft.com/office/officeart/2005/8/layout/matrix3"/>
    <dgm:cxn modelId="{A9F8203D-3631-4C9F-ADC0-29295B55BC99}" type="presParOf" srcId="{F05FFE32-71DD-4355-B729-18649BCB18B4}" destId="{DE00BFFA-C833-4F0D-81F6-45F65A3AE0F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DA258-6DEA-40BE-9BAE-08CA598A0101}">
      <dsp:nvSpPr>
        <dsp:cNvPr id="0" name=""/>
        <dsp:cNvSpPr/>
      </dsp:nvSpPr>
      <dsp:spPr>
        <a:xfrm>
          <a:off x="3984722" y="2034399"/>
          <a:ext cx="1227249" cy="125695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Отдел </a:t>
          </a:r>
          <a:r>
            <a:rPr lang="ru-RU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Фитосанитарии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4448" y="2218476"/>
        <a:ext cx="867797" cy="888799"/>
      </dsp:txXfrm>
    </dsp:sp>
    <dsp:sp modelId="{D14043F8-8885-422C-B655-59C6D5335F8A}">
      <dsp:nvSpPr>
        <dsp:cNvPr id="0" name=""/>
        <dsp:cNvSpPr/>
      </dsp:nvSpPr>
      <dsp:spPr>
        <a:xfrm rot="16200000">
          <a:off x="4283224" y="1220407"/>
          <a:ext cx="630245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4402" y="1386488"/>
        <a:ext cx="487890" cy="284710"/>
      </dsp:txXfrm>
    </dsp:sp>
    <dsp:sp modelId="{BF046EAC-3AC6-4309-8685-380BC2461AAC}">
      <dsp:nvSpPr>
        <dsp:cNvPr id="0" name=""/>
        <dsp:cNvSpPr/>
      </dsp:nvSpPr>
      <dsp:spPr>
        <a:xfrm>
          <a:off x="4141982" y="-73610"/>
          <a:ext cx="912729" cy="91886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ГМО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5648" y="60955"/>
        <a:ext cx="645397" cy="649737"/>
      </dsp:txXfrm>
    </dsp:sp>
    <dsp:sp modelId="{D2DEFAAC-7C09-4362-89FA-D92D45F04E39}">
      <dsp:nvSpPr>
        <dsp:cNvPr id="0" name=""/>
        <dsp:cNvSpPr/>
      </dsp:nvSpPr>
      <dsp:spPr>
        <a:xfrm rot="17861538">
          <a:off x="4845862" y="1405625"/>
          <a:ext cx="575637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937522"/>
                <a:satOff val="-1407"/>
                <a:lumOff val="-229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"/>
                <a:satOff val="-1407"/>
                <a:lumOff val="-229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"/>
                <a:satOff val="-1407"/>
                <a:lumOff val="-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83962" y="1563553"/>
        <a:ext cx="433282" cy="284710"/>
      </dsp:txXfrm>
    </dsp:sp>
    <dsp:sp modelId="{4BB86BC4-35B1-468E-8402-60DC646ABE2F}">
      <dsp:nvSpPr>
        <dsp:cNvPr id="0" name=""/>
        <dsp:cNvSpPr/>
      </dsp:nvSpPr>
      <dsp:spPr>
        <a:xfrm>
          <a:off x="5105658" y="76565"/>
          <a:ext cx="1101776" cy="1140161"/>
        </a:xfrm>
        <a:prstGeom prst="ellipse">
          <a:avLst/>
        </a:prstGeom>
        <a:gradFill rotWithShape="0">
          <a:gsLst>
            <a:gs pos="0">
              <a:schemeClr val="accent3">
                <a:hueOff val="937522"/>
                <a:satOff val="-1407"/>
                <a:lumOff val="-229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"/>
                <a:satOff val="-1407"/>
                <a:lumOff val="-229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"/>
                <a:satOff val="-1407"/>
                <a:lumOff val="-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международных обязательств и сотрудничества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67009" y="243538"/>
        <a:ext cx="779074" cy="806215"/>
      </dsp:txXfrm>
    </dsp:sp>
    <dsp:sp modelId="{73865A98-CF3E-431E-8D7F-506547839A11}">
      <dsp:nvSpPr>
        <dsp:cNvPr id="0" name=""/>
        <dsp:cNvSpPr/>
      </dsp:nvSpPr>
      <dsp:spPr>
        <a:xfrm rot="19523077">
          <a:off x="5261893" y="1756674"/>
          <a:ext cx="611175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74493" y="1892010"/>
        <a:ext cx="468820" cy="284710"/>
      </dsp:txXfrm>
    </dsp:sp>
    <dsp:sp modelId="{CD212022-04D4-4F69-A7F6-CB8C3277D5ED}">
      <dsp:nvSpPr>
        <dsp:cNvPr id="0" name=""/>
        <dsp:cNvSpPr/>
      </dsp:nvSpPr>
      <dsp:spPr>
        <a:xfrm>
          <a:off x="5953094" y="889225"/>
          <a:ext cx="1038461" cy="960275"/>
        </a:xfrm>
        <a:prstGeom prst="ellipse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нотификаций </a:t>
          </a:r>
          <a:r>
            <a:rPr lang="en-US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EUROPHYT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05173" y="1029854"/>
        <a:ext cx="734303" cy="679017"/>
      </dsp:txXfrm>
    </dsp:sp>
    <dsp:sp modelId="{E57E3FBC-EFA0-43DD-A57A-AFA040135F14}">
      <dsp:nvSpPr>
        <dsp:cNvPr id="0" name=""/>
        <dsp:cNvSpPr/>
      </dsp:nvSpPr>
      <dsp:spPr>
        <a:xfrm rot="21184615">
          <a:off x="5460117" y="2283460"/>
          <a:ext cx="618018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60636" y="2386943"/>
        <a:ext cx="475663" cy="284710"/>
      </dsp:txXfrm>
    </dsp:sp>
    <dsp:sp modelId="{8DF64F47-AA9E-4BDD-8876-F53C44BB1CD2}">
      <dsp:nvSpPr>
        <dsp:cNvPr id="0" name=""/>
        <dsp:cNvSpPr/>
      </dsp:nvSpPr>
      <dsp:spPr>
        <a:xfrm>
          <a:off x="6361447" y="1904410"/>
          <a:ext cx="994700" cy="967996"/>
        </a:xfrm>
        <a:prstGeom prst="ellipse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статистических данных и подготовка отчетов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07117" y="2046170"/>
        <a:ext cx="703360" cy="684476"/>
      </dsp:txXfrm>
    </dsp:sp>
    <dsp:sp modelId="{44AC6911-5212-4F55-B5E6-441F942C4A46}">
      <dsp:nvSpPr>
        <dsp:cNvPr id="0" name=""/>
        <dsp:cNvSpPr/>
      </dsp:nvSpPr>
      <dsp:spPr>
        <a:xfrm rot="1246154">
          <a:off x="5390870" y="2841933"/>
          <a:ext cx="610419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5495" y="2911596"/>
        <a:ext cx="468064" cy="284710"/>
      </dsp:txXfrm>
    </dsp:sp>
    <dsp:sp modelId="{ADF37618-A610-42C0-B408-91E7D147063E}">
      <dsp:nvSpPr>
        <dsp:cNvPr id="0" name=""/>
        <dsp:cNvSpPr/>
      </dsp:nvSpPr>
      <dsp:spPr>
        <a:xfrm>
          <a:off x="6215219" y="2975789"/>
          <a:ext cx="1024418" cy="989081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Национальный надзор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65242" y="3120637"/>
        <a:ext cx="724372" cy="699385"/>
      </dsp:txXfrm>
    </dsp:sp>
    <dsp:sp modelId="{1445142F-06F9-4C0D-9015-6A218BC7291D}">
      <dsp:nvSpPr>
        <dsp:cNvPr id="0" name=""/>
        <dsp:cNvSpPr/>
      </dsp:nvSpPr>
      <dsp:spPr>
        <a:xfrm rot="2907692">
          <a:off x="5073693" y="3295074"/>
          <a:ext cx="589848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4687610"/>
                <a:satOff val="-7033"/>
                <a:lumOff val="-1144"/>
                <a:alphaOff val="0"/>
                <a:shade val="51000"/>
                <a:satMod val="130000"/>
              </a:schemeClr>
            </a:gs>
            <a:gs pos="80000">
              <a:schemeClr val="accent3">
                <a:hueOff val="4687610"/>
                <a:satOff val="-7033"/>
                <a:lumOff val="-1144"/>
                <a:alphaOff val="0"/>
                <a:shade val="93000"/>
                <a:satMod val="130000"/>
              </a:schemeClr>
            </a:gs>
            <a:gs pos="100000">
              <a:schemeClr val="accent3">
                <a:hueOff val="4687610"/>
                <a:satOff val="-7033"/>
                <a:lumOff val="-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7671" y="3336700"/>
        <a:ext cx="447493" cy="284710"/>
      </dsp:txXfrm>
    </dsp:sp>
    <dsp:sp modelId="{641F7804-B744-408A-BDD8-7706AB28F03C}">
      <dsp:nvSpPr>
        <dsp:cNvPr id="0" name=""/>
        <dsp:cNvSpPr/>
      </dsp:nvSpPr>
      <dsp:spPr>
        <a:xfrm>
          <a:off x="5553388" y="3834273"/>
          <a:ext cx="1109848" cy="1066003"/>
        </a:xfrm>
        <a:prstGeom prst="ellipse">
          <a:avLst/>
        </a:prstGeom>
        <a:gradFill rotWithShape="0">
          <a:gsLst>
            <a:gs pos="0">
              <a:schemeClr val="accent3">
                <a:hueOff val="4687610"/>
                <a:satOff val="-7033"/>
                <a:lumOff val="-1144"/>
                <a:alphaOff val="0"/>
                <a:shade val="51000"/>
                <a:satMod val="130000"/>
              </a:schemeClr>
            </a:gs>
            <a:gs pos="80000">
              <a:schemeClr val="accent3">
                <a:hueOff val="4687610"/>
                <a:satOff val="-7033"/>
                <a:lumOff val="-1144"/>
                <a:alphaOff val="0"/>
                <a:shade val="93000"/>
                <a:satMod val="130000"/>
              </a:schemeClr>
            </a:gs>
            <a:gs pos="100000">
              <a:schemeClr val="accent3">
                <a:hueOff val="4687610"/>
                <a:satOff val="-7033"/>
                <a:lumOff val="-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</a:t>
          </a:r>
          <a:r>
            <a:rPr lang="en-US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применения фитосанитарных мер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15921" y="3990386"/>
        <a:ext cx="784782" cy="753777"/>
      </dsp:txXfrm>
    </dsp:sp>
    <dsp:sp modelId="{8AE01CBB-E121-46A1-96B0-19BEE08C1FB4}">
      <dsp:nvSpPr>
        <dsp:cNvPr id="0" name=""/>
        <dsp:cNvSpPr/>
      </dsp:nvSpPr>
      <dsp:spPr>
        <a:xfrm rot="4569231">
          <a:off x="4577948" y="3574372"/>
          <a:ext cx="607081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32092" y="3600166"/>
        <a:ext cx="464726" cy="284710"/>
      </dsp:txXfrm>
    </dsp:sp>
    <dsp:sp modelId="{F319DCCA-CC1C-4D07-A27E-E81C645C5C9C}">
      <dsp:nvSpPr>
        <dsp:cNvPr id="0" name=""/>
        <dsp:cNvSpPr/>
      </dsp:nvSpPr>
      <dsp:spPr>
        <a:xfrm>
          <a:off x="4637398" y="4369855"/>
          <a:ext cx="1011766" cy="1007813"/>
        </a:xfrm>
        <a:prstGeom prst="ellips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Надзор по сохранению статуса охраняемой территории (</a:t>
          </a:r>
          <a:r>
            <a:rPr lang="lt-LT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ZP</a:t>
          </a: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85568" y="4517446"/>
        <a:ext cx="715426" cy="712631"/>
      </dsp:txXfrm>
    </dsp:sp>
    <dsp:sp modelId="{0D9FA1D9-107D-4CCD-B1C1-0585513FF799}">
      <dsp:nvSpPr>
        <dsp:cNvPr id="0" name=""/>
        <dsp:cNvSpPr/>
      </dsp:nvSpPr>
      <dsp:spPr>
        <a:xfrm rot="6230769">
          <a:off x="4023861" y="3559299"/>
          <a:ext cx="590116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6562654"/>
                <a:satOff val="-9847"/>
                <a:lumOff val="-1601"/>
                <a:alphaOff val="0"/>
                <a:shade val="51000"/>
                <a:satMod val="130000"/>
              </a:schemeClr>
            </a:gs>
            <a:gs pos="80000">
              <a:schemeClr val="accent3">
                <a:hueOff val="6562654"/>
                <a:satOff val="-9847"/>
                <a:lumOff val="-1601"/>
                <a:alphaOff val="0"/>
                <a:shade val="93000"/>
                <a:satMod val="130000"/>
              </a:schemeClr>
            </a:gs>
            <a:gs pos="100000">
              <a:schemeClr val="accent3">
                <a:hueOff val="6562654"/>
                <a:satOff val="-9847"/>
                <a:lumOff val="-16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112072" y="3585093"/>
        <a:ext cx="447761" cy="284710"/>
      </dsp:txXfrm>
    </dsp:sp>
    <dsp:sp modelId="{D3880DC9-DA9B-4F5A-8807-215B5B5C7B5A}">
      <dsp:nvSpPr>
        <dsp:cNvPr id="0" name=""/>
        <dsp:cNvSpPr/>
      </dsp:nvSpPr>
      <dsp:spPr>
        <a:xfrm>
          <a:off x="3477147" y="4339915"/>
          <a:ext cx="1152529" cy="1067694"/>
        </a:xfrm>
        <a:prstGeom prst="ellipse">
          <a:avLst/>
        </a:prstGeom>
        <a:gradFill rotWithShape="0">
          <a:gsLst>
            <a:gs pos="0">
              <a:schemeClr val="accent3">
                <a:hueOff val="6562654"/>
                <a:satOff val="-9847"/>
                <a:lumOff val="-1601"/>
                <a:alphaOff val="0"/>
                <a:shade val="51000"/>
                <a:satMod val="130000"/>
              </a:schemeClr>
            </a:gs>
            <a:gs pos="80000">
              <a:schemeClr val="accent3">
                <a:hueOff val="6562654"/>
                <a:satOff val="-9847"/>
                <a:lumOff val="-1601"/>
                <a:alphaOff val="0"/>
                <a:shade val="93000"/>
                <a:satMod val="130000"/>
              </a:schemeClr>
            </a:gs>
            <a:gs pos="100000">
              <a:schemeClr val="accent3">
                <a:hueOff val="6562654"/>
                <a:satOff val="-9847"/>
                <a:lumOff val="-16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Управление фитосанитарным реестром и системой паспортов растений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45931" y="4496275"/>
        <a:ext cx="814961" cy="754974"/>
      </dsp:txXfrm>
    </dsp:sp>
    <dsp:sp modelId="{FE674C6A-4D1C-4317-B0E0-F58F0A0F74C9}">
      <dsp:nvSpPr>
        <dsp:cNvPr id="0" name=""/>
        <dsp:cNvSpPr/>
      </dsp:nvSpPr>
      <dsp:spPr>
        <a:xfrm rot="7892308">
          <a:off x="3506957" y="3311284"/>
          <a:ext cx="613514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625334" y="3352910"/>
        <a:ext cx="471159" cy="284710"/>
      </dsp:txXfrm>
    </dsp:sp>
    <dsp:sp modelId="{F5D232EA-8093-4F8B-B7EE-5731631CC154}">
      <dsp:nvSpPr>
        <dsp:cNvPr id="0" name=""/>
        <dsp:cNvSpPr/>
      </dsp:nvSpPr>
      <dsp:spPr>
        <a:xfrm>
          <a:off x="2556962" y="3892023"/>
          <a:ext cx="1062838" cy="950503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импорта и экспорта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2611" y="4031221"/>
        <a:ext cx="751540" cy="672107"/>
      </dsp:txXfrm>
    </dsp:sp>
    <dsp:sp modelId="{8B343902-A4D8-4186-B6FB-19BF85C7FE17}">
      <dsp:nvSpPr>
        <dsp:cNvPr id="0" name=""/>
        <dsp:cNvSpPr/>
      </dsp:nvSpPr>
      <dsp:spPr>
        <a:xfrm rot="9553846">
          <a:off x="3176933" y="2846355"/>
          <a:ext cx="624044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3314663" y="2916018"/>
        <a:ext cx="481689" cy="284710"/>
      </dsp:txXfrm>
    </dsp:sp>
    <dsp:sp modelId="{FF03A3A6-ECD9-4B38-90B5-7AA8C7FE24F9}">
      <dsp:nvSpPr>
        <dsp:cNvPr id="0" name=""/>
        <dsp:cNvSpPr/>
      </dsp:nvSpPr>
      <dsp:spPr>
        <a:xfrm>
          <a:off x="1978149" y="3027435"/>
          <a:ext cx="982231" cy="885790"/>
        </a:xfrm>
        <a:prstGeom prst="ellips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качества фруктов и овощей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1993" y="3157156"/>
        <a:ext cx="694543" cy="626348"/>
      </dsp:txXfrm>
    </dsp:sp>
    <dsp:sp modelId="{D169D11E-3383-4593-879D-D3AD67B3FD12}">
      <dsp:nvSpPr>
        <dsp:cNvPr id="0" name=""/>
        <dsp:cNvSpPr/>
      </dsp:nvSpPr>
      <dsp:spPr>
        <a:xfrm rot="11215385">
          <a:off x="3101363" y="2282113"/>
          <a:ext cx="630227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243199" y="2385596"/>
        <a:ext cx="487872" cy="284710"/>
      </dsp:txXfrm>
    </dsp:sp>
    <dsp:sp modelId="{DE0FFEEE-3201-4BF8-9473-DA26EEAC7105}">
      <dsp:nvSpPr>
        <dsp:cNvPr id="0" name=""/>
        <dsp:cNvSpPr/>
      </dsp:nvSpPr>
      <dsp:spPr>
        <a:xfrm>
          <a:off x="1864051" y="1895073"/>
          <a:ext cx="947689" cy="986669"/>
        </a:xfrm>
        <a:prstGeom prst="ellipse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таможенных складов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2837" y="2039567"/>
        <a:ext cx="670117" cy="697681"/>
      </dsp:txXfrm>
    </dsp:sp>
    <dsp:sp modelId="{296EED86-FEA3-455C-A80F-8872FA08B111}">
      <dsp:nvSpPr>
        <dsp:cNvPr id="0" name=""/>
        <dsp:cNvSpPr/>
      </dsp:nvSpPr>
      <dsp:spPr>
        <a:xfrm rot="12876923">
          <a:off x="3309723" y="1750906"/>
          <a:ext cx="622270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0312742"/>
                <a:satOff val="-15473"/>
                <a:lumOff val="-2516"/>
                <a:alphaOff val="0"/>
                <a:shade val="51000"/>
                <a:satMod val="130000"/>
              </a:schemeClr>
            </a:gs>
            <a:gs pos="80000">
              <a:schemeClr val="accent3">
                <a:hueOff val="10312742"/>
                <a:satOff val="-15473"/>
                <a:lumOff val="-2516"/>
                <a:alphaOff val="0"/>
                <a:shade val="93000"/>
                <a:satMod val="130000"/>
              </a:schemeClr>
            </a:gs>
            <a:gs pos="100000">
              <a:schemeClr val="accent3">
                <a:hueOff val="10312742"/>
                <a:satOff val="-15473"/>
                <a:lumOff val="-25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439478" y="1886242"/>
        <a:ext cx="479915" cy="284710"/>
      </dsp:txXfrm>
    </dsp:sp>
    <dsp:sp modelId="{D07B2E49-8A8C-42B7-8B32-1B7DAE710349}">
      <dsp:nvSpPr>
        <dsp:cNvPr id="0" name=""/>
        <dsp:cNvSpPr/>
      </dsp:nvSpPr>
      <dsp:spPr>
        <a:xfrm>
          <a:off x="2244466" y="874252"/>
          <a:ext cx="959806" cy="990220"/>
        </a:xfrm>
        <a:prstGeom prst="ellipse">
          <a:avLst/>
        </a:prstGeom>
        <a:gradFill rotWithShape="0">
          <a:gsLst>
            <a:gs pos="0">
              <a:schemeClr val="accent3">
                <a:hueOff val="10312742"/>
                <a:satOff val="-15473"/>
                <a:lumOff val="-2516"/>
                <a:alphaOff val="0"/>
                <a:shade val="51000"/>
                <a:satMod val="130000"/>
              </a:schemeClr>
            </a:gs>
            <a:gs pos="80000">
              <a:schemeClr val="accent3">
                <a:hueOff val="10312742"/>
                <a:satOff val="-15473"/>
                <a:lumOff val="-2516"/>
                <a:alphaOff val="0"/>
                <a:shade val="93000"/>
                <a:satMod val="130000"/>
              </a:schemeClr>
            </a:gs>
            <a:gs pos="100000">
              <a:schemeClr val="accent3">
                <a:hueOff val="10312742"/>
                <a:satOff val="-15473"/>
                <a:lumOff val="-25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инспекторов и производителей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5026" y="1019266"/>
        <a:ext cx="678686" cy="700192"/>
      </dsp:txXfrm>
    </dsp:sp>
    <dsp:sp modelId="{1FEF4DFC-B7F7-473A-8D05-1EE5A209CB61}">
      <dsp:nvSpPr>
        <dsp:cNvPr id="0" name=""/>
        <dsp:cNvSpPr/>
      </dsp:nvSpPr>
      <dsp:spPr>
        <a:xfrm rot="14538462">
          <a:off x="3709946" y="1348486"/>
          <a:ext cx="646156" cy="47451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814201" y="1506414"/>
        <a:ext cx="503801" cy="284710"/>
      </dsp:txXfrm>
    </dsp:sp>
    <dsp:sp modelId="{5843A100-DA12-4170-93AB-4B851DA329EC}">
      <dsp:nvSpPr>
        <dsp:cNvPr id="0" name=""/>
        <dsp:cNvSpPr/>
      </dsp:nvSpPr>
      <dsp:spPr>
        <a:xfrm>
          <a:off x="3075325" y="221670"/>
          <a:ext cx="929644" cy="84995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lt-LT" sz="1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Сотрудничество с научными учреждениями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1468" y="346142"/>
        <a:ext cx="657358" cy="6010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EAFA1-72BA-462F-A7D0-0C1600D48B89}">
      <dsp:nvSpPr>
        <dsp:cNvPr id="0" name=""/>
        <dsp:cNvSpPr/>
      </dsp:nvSpPr>
      <dsp:spPr>
        <a:xfrm>
          <a:off x="1765529" y="705279"/>
          <a:ext cx="5334000" cy="388213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564ED1-8E4D-446D-89EB-49D92FA3F4F0}">
      <dsp:nvSpPr>
        <dsp:cNvPr id="0" name=""/>
        <dsp:cNvSpPr/>
      </dsp:nvSpPr>
      <dsp:spPr>
        <a:xfrm>
          <a:off x="261242" y="901516"/>
          <a:ext cx="3688841" cy="967196"/>
        </a:xfrm>
        <a:prstGeom prst="round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Меры предосторожности</a:t>
          </a:r>
          <a:endParaRPr lang="en-GB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457" y="948731"/>
        <a:ext cx="3594411" cy="872766"/>
      </dsp:txXfrm>
    </dsp:sp>
    <dsp:sp modelId="{F0C544BE-D88A-40FC-93B9-2B3E4C731B6C}">
      <dsp:nvSpPr>
        <dsp:cNvPr id="0" name=""/>
        <dsp:cNvSpPr/>
      </dsp:nvSpPr>
      <dsp:spPr>
        <a:xfrm>
          <a:off x="5369857" y="901516"/>
          <a:ext cx="2838785" cy="967196"/>
        </a:xfrm>
        <a:prstGeom prst="round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Прямые действия</a:t>
          </a:r>
          <a:endParaRPr lang="en-GB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17072" y="948731"/>
        <a:ext cx="2744355" cy="872766"/>
      </dsp:txXfrm>
    </dsp:sp>
    <dsp:sp modelId="{BC59E746-D424-44DE-BCBB-ED362BE34A97}">
      <dsp:nvSpPr>
        <dsp:cNvPr id="0" name=""/>
        <dsp:cNvSpPr/>
      </dsp:nvSpPr>
      <dsp:spPr>
        <a:xfrm>
          <a:off x="5003569" y="1951065"/>
          <a:ext cx="3596228" cy="33686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Уничтожение зараженных материалов</a:t>
          </a: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Демаркация</a:t>
          </a:r>
          <a:b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очага и зоны безопасности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Обработка (если есть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подходящие</a:t>
          </a:r>
          <a:r>
            <a:rPr lang="lt-LT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пестициды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Дезинфекция</a:t>
          </a:r>
          <a:endParaRPr lang="en-GB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68014" y="2115510"/>
        <a:ext cx="3267338" cy="3039779"/>
      </dsp:txXfrm>
    </dsp:sp>
    <dsp:sp modelId="{DE00BFFA-C833-4F0D-81F6-45F65A3AE0F6}">
      <dsp:nvSpPr>
        <dsp:cNvPr id="0" name=""/>
        <dsp:cNvSpPr/>
      </dsp:nvSpPr>
      <dsp:spPr>
        <a:xfrm>
          <a:off x="0" y="2053102"/>
          <a:ext cx="4201064" cy="33146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Зоны выращивания, свободны от вредных организмов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сертифицированных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семян</a:t>
          </a:r>
          <a:r>
            <a:rPr lang="lt-LT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посадочного материала</a:t>
          </a:r>
          <a:endParaRPr lang="en-GB" sz="18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Севооборот</a:t>
          </a:r>
          <a:endParaRPr lang="en-GB" sz="18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Запрет культивирования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Инспекция сельскохозяйственных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культур</a:t>
          </a:r>
          <a:r>
            <a:rPr lang="lt-LT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фермером </a:t>
          </a:r>
          <a:endParaRPr lang="en-GB" sz="18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1807" y="2214909"/>
        <a:ext cx="3877450" cy="2991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22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22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22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23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FFC412B5-ED21-44BE-833A-180FAFD14D2C}" type="slidenum">
              <a:rPr lang="en-US" sz="1400" b="0" strike="noStrike" spc="-1">
                <a:latin typeface="Times New Roman"/>
              </a:rPr>
              <a:pPr algn="r"/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18105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963B53F-8B2C-4ADF-8EF0-8D9A91D9BCB5}" type="slidenum">
              <a:rPr lang="en-GB" altLang="en-US" smtClean="0"/>
              <a:pPr>
                <a:spcBef>
                  <a:spcPct val="0"/>
                </a:spcBef>
              </a:pPr>
              <a:t>20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792073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420B01A-6E7E-4321-8FC1-506D36AC4BEE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>
                <a:latin typeface="Arial Narrow" panose="020B0606020202030204" pitchFamily="34" charset="0"/>
              </a:rPr>
              <a:t>Before visiting the enterprise, check the file and note: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en-US" smtClean="0">
                <a:latin typeface="Arial Narrow" panose="020B0606020202030204" pitchFamily="34" charset="0"/>
              </a:rPr>
              <a:t>The general structure of the enterprise and cropping programme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en-US" smtClean="0">
                <a:latin typeface="Arial Narrow" panose="020B0606020202030204" pitchFamily="34" charset="0"/>
              </a:rPr>
              <a:t>Any previous pest problems recorded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en-US" smtClean="0">
                <a:latin typeface="Arial Narrow" panose="020B0606020202030204" pitchFamily="34" charset="0"/>
              </a:rPr>
              <a:t>Other problems or difficulties found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223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4DD7EC-BD90-4D97-A0D7-5654ACF9AF1E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744720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02E1662-BDEA-42B3-8265-068486DA6ECF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956458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2F566F-74B8-4FCB-9847-72B8E83DB49E}" type="slidenum">
              <a:rPr lang="en-US" altLang="en-US" smtClean="0"/>
              <a:pPr>
                <a:spcBef>
                  <a:spcPct val="0"/>
                </a:spcBef>
              </a:pPr>
              <a:t>39</a:t>
            </a:fld>
            <a:endParaRPr lang="en-US" alt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en-US" smtClean="0"/>
          </a:p>
        </p:txBody>
      </p:sp>
    </p:spTree>
    <p:extLst>
      <p:ext uri="{BB962C8B-B14F-4D97-AF65-F5344CB8AC3E}">
        <p14:creationId xmlns:p14="http://schemas.microsoft.com/office/powerpoint/2010/main" val="5096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en-US" smtClean="0"/>
          </a:p>
        </p:txBody>
      </p:sp>
      <p:sp>
        <p:nvSpPr>
          <p:cNvPr id="573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C9CE09C-F55B-46E1-8410-DB203963F113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48</a:t>
            </a:fld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8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15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2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3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4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5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6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7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9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10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11" name="CustomShape 2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51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52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53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54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55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95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96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97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98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99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7"/>
          <p:cNvPicPr/>
          <p:nvPr/>
        </p:nvPicPr>
        <p:blipFill>
          <a:blip r:embed="rId14" cstate="print"/>
          <a:stretch/>
        </p:blipFill>
        <p:spPr>
          <a:xfrm>
            <a:off x="774720" y="163440"/>
            <a:ext cx="910440" cy="46260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8"/>
          <p:cNvPicPr/>
          <p:nvPr/>
        </p:nvPicPr>
        <p:blipFill>
          <a:blip r:embed="rId15" cstate="print"/>
          <a:stretch/>
        </p:blipFill>
        <p:spPr>
          <a:xfrm>
            <a:off x="2355840" y="144360"/>
            <a:ext cx="729360" cy="43380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9"/>
          <p:cNvPicPr/>
          <p:nvPr/>
        </p:nvPicPr>
        <p:blipFill>
          <a:blip r:embed="rId16" cstate="print"/>
          <a:stretch/>
        </p:blipFill>
        <p:spPr>
          <a:xfrm>
            <a:off x="3998520" y="144360"/>
            <a:ext cx="738720" cy="46260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10"/>
          <p:cNvPicPr/>
          <p:nvPr/>
        </p:nvPicPr>
        <p:blipFill>
          <a:blip r:embed="rId17" cstate="print"/>
          <a:stretch/>
        </p:blipFill>
        <p:spPr>
          <a:xfrm>
            <a:off x="5569920" y="144360"/>
            <a:ext cx="900720" cy="47196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11"/>
          <p:cNvPicPr/>
          <p:nvPr/>
        </p:nvPicPr>
        <p:blipFill>
          <a:blip r:embed="rId18" cstate="print"/>
          <a:stretch/>
        </p:blipFill>
        <p:spPr>
          <a:xfrm>
            <a:off x="7141320" y="144360"/>
            <a:ext cx="776880" cy="481680"/>
          </a:xfrm>
          <a:prstGeom prst="rect">
            <a:avLst/>
          </a:prstGeom>
          <a:ln w="9360">
            <a:noFill/>
          </a:ln>
        </p:spPr>
      </p:pic>
      <p:sp>
        <p:nvSpPr>
          <p:cNvPr id="143" name="CustomShape 1"/>
          <p:cNvSpPr/>
          <p:nvPr/>
        </p:nvSpPr>
        <p:spPr>
          <a:xfrm>
            <a:off x="324000" y="622440"/>
            <a:ext cx="8311320" cy="635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Twinning project MD 12 ENPI AG 01 16</a:t>
            </a:r>
            <a:endParaRPr lang="en-US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8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Support to the National Food Safety Agency of the Republic of Moldova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10" Type="http://schemas.openxmlformats.org/officeDocument/2006/relationships/image" Target="../media/image32.emf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6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7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304800" y="1412640"/>
            <a:ext cx="8534400" cy="2992419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Планирование, подготовка, </a:t>
            </a:r>
            <a:r>
              <a:rPr lang="ru-RU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инспекция и документация фитосанитарных проверок</a:t>
            </a:r>
            <a:endParaRPr lang="en-US" sz="3600" b="1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0" y="5013000"/>
            <a:ext cx="4244400" cy="174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3560981" y="4606200"/>
            <a:ext cx="4244400" cy="22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r">
              <a:lnSpc>
                <a:spcPct val="8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>
              <a:lnSpc>
                <a:spcPct val="80000"/>
              </a:lnSpc>
            </a:pP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Раса </a:t>
            </a:r>
            <a:r>
              <a:rPr lang="ru-RU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Житкувиене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растениеводству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Министерстве сельского хозяйства Республики Литвы</a:t>
            </a:r>
            <a:endParaRPr lang="lt-LT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80000"/>
              </a:lnSpc>
            </a:pPr>
            <a:r>
              <a:rPr lang="lt-LT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lt-LT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lt-LT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rasa.zitkuviene@vatzum.lt</a:t>
            </a:r>
            <a:endParaRPr lang="en-GB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400"/>
              </a:spcBef>
            </a:pPr>
            <a:endParaRPr lang="en-US" sz="1800" b="0" strike="noStrike" spc="-1" dirty="0">
              <a:latin typeface="Arial"/>
            </a:endParaRPr>
          </a:p>
        </p:txBody>
      </p:sp>
      <p:pic>
        <p:nvPicPr>
          <p:cNvPr id="6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162" y="4979067"/>
            <a:ext cx="136683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55724"/>
            <a:ext cx="4243873" cy="77787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endParaRPr lang="en-GB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2635" y="2362200"/>
            <a:ext cx="5182945" cy="44196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Места производства частных фермеров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Частные фермеры, находящиеся вблизи питомников, производителей семенного картофеля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крупных производств продовольственного картофеля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Сточные воды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Дикорастущие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растения-хозяева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Solanum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dulcamara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Леса, парки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5" descr="CIMG18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631" y="1219200"/>
            <a:ext cx="377983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aveikslėlis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13859" y="3792141"/>
            <a:ext cx="3352800" cy="262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240" cy="7620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НАДЛЕЖАЩАЯ ПРАКТИКА НАДЗОРА 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76200" y="2743200"/>
            <a:ext cx="5562600" cy="3977280"/>
          </a:xfrm>
        </p:spPr>
        <p:txBody>
          <a:bodyPr/>
          <a:lstStyle/>
          <a:p>
            <a:pPr marL="342900" indent="-3429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Правовая основа</a:t>
            </a:r>
            <a:endParaRPr kumimoji="0" lang="en-US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Достаточный объём ресурсов 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кадры и финансы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342900" indent="-342900" algn="l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Надлежащие помещения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оборудование</a:t>
            </a:r>
            <a:endParaRPr kumimoji="0" lang="en-GB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Регулярное обучение персонала</a:t>
            </a:r>
            <a:endParaRPr kumimoji="0" lang="en-US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408" y="4432211"/>
            <a:ext cx="3657600" cy="243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28600" y="1295400"/>
            <a:ext cx="8610600" cy="685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Опыт Литвы 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</a:t>
            </a: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Планирование обследования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228600" y="2133600"/>
            <a:ext cx="8457840" cy="4510680"/>
          </a:xfrm>
        </p:spPr>
        <p:txBody>
          <a:bodyPr>
            <a:norm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Стратегический план по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SPS (</a:t>
            </a: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ежегодно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Утверждённый перечень вредных организмов для обследования 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ежегодно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Утверждённый перечень мест производства для проверок</a:t>
            </a:r>
            <a:endParaRPr kumimoji="0" lang="en-US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Выполнение плана проверок 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ежеквартально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kumimoji="0" lang="ru-RU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 программа обследования на 2017-2018 г.</a:t>
            </a:r>
            <a:endParaRPr kumimoji="0" lang="en-GB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8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75593" y="1295400"/>
            <a:ext cx="8229240" cy="12954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ПЕРЕЧЕНЬ ВО ДЛЯ НАЦИОНАЛЬНОГО ОБСЛЕДОВАНИЯ</a:t>
            </a:r>
            <a:r>
              <a:rPr kumimoji="0" lang="lt-LT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lt-LT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вредные организмы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50" y="2667000"/>
            <a:ext cx="4968150" cy="4191000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475" y="4249614"/>
            <a:ext cx="4058631" cy="25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2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78221" y="1447800"/>
            <a:ext cx="8229240" cy="9144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Выбор мест для обследования 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приоритетные зоны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 </a:t>
            </a: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основе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152400" y="2518794"/>
            <a:ext cx="4401207" cy="4186806"/>
          </a:xfrm>
        </p:spPr>
        <p:txBody>
          <a:bodyPr>
            <a:normAutofit fontScale="92500" lnSpcReduction="20000"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Tx/>
              <a:buAutoNum type="arabicPeriod"/>
              <a:tabLst/>
              <a:defRPr/>
            </a:pPr>
            <a:r>
              <a:rPr kumimoji="0" lang="ru-RU" alt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Данных фитосанитарного реестра </a:t>
            </a:r>
            <a:endParaRPr kumimoji="0" lang="en-US" altLang="en-US" sz="2800" b="0" i="0" u="sng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Tx/>
              <a:buAutoNum type="arabicPeriod"/>
              <a:tabLst/>
              <a:defRPr/>
            </a:pPr>
            <a:r>
              <a:rPr kumimoji="0" lang="ru-RU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Оценки результатов обследований за прошлые года</a:t>
            </a:r>
            <a:endParaRPr kumimoji="0" lang="en-US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Tx/>
              <a:buAutoNum type="arabicPeriod"/>
              <a:tabLst/>
              <a:defRPr/>
            </a:pPr>
            <a:r>
              <a:rPr kumimoji="0" lang="ru-RU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Приоритеты – места с высоким риском</a:t>
            </a:r>
            <a:r>
              <a: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ru-RU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вспышки, производители в окрестности  предыдущих вспышек, перерабатывающие и упаковочные компании</a:t>
            </a:r>
            <a:r>
              <a:rPr kumimoji="0" lang="en-US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 </a:t>
            </a:r>
          </a:p>
          <a:p>
            <a:endParaRPr lang="en-US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743200"/>
            <a:ext cx="4419600" cy="367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76200" y="1371600"/>
            <a:ext cx="8915400" cy="1144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ПЛАН ОБСЛЕДОВАНИЙ И МОНИТОРИНГА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Идентификация мест проверок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457200" y="2743200"/>
            <a:ext cx="8229240" cy="3977280"/>
          </a:xfr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Утверждены директором </a:t>
            </a:r>
            <a:endParaRPr lang="lt-LT" sz="3000" kern="1200" dirty="0" smtClean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30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Возможны </a:t>
            </a: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 варианта проверок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Arial" charset="0"/>
              <a:buChar char="•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Плановые проверки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официально опубликованные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);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Arial" charset="0"/>
              <a:buChar char="•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Внеплановые проверки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15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3000" b="1" u="sng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Планы для плановых проверок включают</a:t>
            </a:r>
            <a:r>
              <a:rPr lang="en-US" sz="3000" b="1" u="sng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Дату проверки 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указание недели</a:t>
            </a:r>
            <a:r>
              <a:rPr lang="en-US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lt-LT" sz="30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Имя оператора</a:t>
            </a:r>
            <a:endParaRPr lang="en-US" sz="30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Место проверки</a:t>
            </a:r>
            <a:endParaRPr lang="lt-LT" sz="30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black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sz="30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Дата последней проверки</a:t>
            </a:r>
            <a:endParaRPr lang="en-GB" sz="30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2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28600" y="1371600"/>
            <a:ext cx="8686440" cy="1144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ПЛАН ОБСЛЕДОВАНИЙ И МОНИТОРИНГА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Оценка риска (1)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457200" y="2743200"/>
            <a:ext cx="8229240" cy="3977280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kumimoji="0" lang="ru-RU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Региональные посты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оператора Фитосанитарного реестра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оператора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растений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( количество)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административных нарушений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4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8686440" cy="1144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ПЛАН ОБСЛЕДОВАНИЙ И МОНИТОРИНГА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Оценка риска (2)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228600" y="2364000"/>
            <a:ext cx="8686440" cy="4417800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kumimoji="0" lang="ru-RU" alt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Оцениваются балами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(слабый) фитосанитарный риск (3 бала) </a:t>
            </a:r>
          </a:p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фитосанитарный риск (4-14 бала) </a:t>
            </a:r>
          </a:p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(фитосанитарный риск (15 и больше)</a:t>
            </a: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оценивается риск</a:t>
            </a: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операторов в текущем году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Очаги карантинных 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311852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8686440" cy="1144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ПЛАН ОБСЛЕДОВАНИЙ И МОНИТОРИНГА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Оценка риска (</a:t>
            </a:r>
            <a:r>
              <a:rPr lang="ru-RU" altLang="en-US" sz="32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kumimoji="0" lang="ru-RU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en-US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/>
          </p:nvPr>
        </p:nvSpPr>
        <p:spPr>
          <a:xfrm>
            <a:off x="228600" y="2364000"/>
            <a:ext cx="8686440" cy="4417800"/>
          </a:xfrm>
        </p:spPr>
        <p:txBody>
          <a:bodyPr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kumimoji="0" lang="ru-RU" alt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Планируется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(слабый) фитосанитарный риск – раз в 3 года</a:t>
            </a:r>
          </a:p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фитосанитарный риск – 1 проверка</a:t>
            </a:r>
          </a:p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(фитосанитарный риск  - 2 проверки</a:t>
            </a:r>
          </a:p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 импорта на границе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00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71600"/>
            <a:ext cx="8839199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4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1600200" y="1404720"/>
            <a:ext cx="5791200" cy="1109880"/>
          </a:xfrm>
          <a:prstGeom prst="rect">
            <a:avLst/>
          </a:prstGeom>
          <a:solidFill>
            <a:schemeClr val="accent3">
              <a:lumMod val="40000"/>
              <a:lumOff val="60000"/>
              <a:alpha val="92000"/>
            </a:schemeClr>
          </a:solidFill>
          <a:ln w="12700">
            <a:solidFill>
              <a:srgbClr val="9BBB5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altLang="en-US" sz="3200" dirty="0">
                <a:latin typeface="Times New Roman" panose="02020603050405020304" pitchFamily="18" charset="0"/>
              </a:rPr>
              <a:t>Законодательство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237" name="CustomShape 3"/>
          <p:cNvSpPr/>
          <p:nvPr/>
        </p:nvSpPr>
        <p:spPr>
          <a:xfrm>
            <a:off x="762000" y="2895600"/>
            <a:ext cx="8229600" cy="34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Директива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2000/29/EC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ISPM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Надзор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ISPM 23 “</a:t>
            </a:r>
            <a:r>
              <a:rPr lang="ru-RU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по проведению инспекций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ISPM 31 “</a:t>
            </a:r>
            <a:r>
              <a:rPr lang="ru-RU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Методология отбора образцов</a:t>
            </a:r>
            <a:r>
              <a:rPr lang="en-GB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правовые акты</a:t>
            </a:r>
            <a:endParaRPr lang="lt-LT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Стандарты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EPPO/IPPC</a:t>
            </a:r>
            <a:endParaRPr lang="en-GB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1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50959" y="1510123"/>
            <a:ext cx="8312041" cy="8636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элементы инспекции</a:t>
            </a:r>
            <a:endParaRPr lang="en-GB" altLang="en-US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895600"/>
            <a:ext cx="8642350" cy="3352800"/>
          </a:xfrm>
          <a:prstGeom prst="rect">
            <a:avLst/>
          </a:prstGeom>
        </p:spPr>
        <p:txBody>
          <a:bodyPr/>
          <a:lstStyle/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официального обследования территории</a:t>
            </a:r>
          </a:p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осмотр</a:t>
            </a:r>
          </a:p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образцов</a:t>
            </a:r>
            <a:r>
              <a:rPr lang="en-GB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лабораторные анализы</a:t>
            </a:r>
            <a:endParaRPr lang="en-GB" alt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Фитосанитарные </a:t>
            </a:r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</a:t>
            </a:r>
          </a:p>
          <a:p>
            <a:pPr algn="just" eaLnBrk="1" hangingPunct="1"/>
            <a:r>
              <a:rPr lang="ru-RU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 и отчетность</a:t>
            </a:r>
            <a:endParaRPr lang="hu-HU" alt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226344"/>
            <a:ext cx="8659813" cy="504825"/>
          </a:xfrm>
        </p:spPr>
        <p:txBody>
          <a:bodyPr/>
          <a:lstStyle/>
          <a:p>
            <a:pPr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официальной инспекции</a:t>
            </a:r>
            <a:endParaRPr lang="en-US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05000"/>
            <a:ext cx="8964613" cy="4953000"/>
          </a:xfrm>
          <a:prstGeom prst="rect">
            <a:avLst/>
          </a:prstGeom>
        </p:spPr>
        <p:txBody>
          <a:bodyPr/>
          <a:lstStyle/>
          <a:p>
            <a:pPr marL="609600" indent="-609600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приездом на место проверки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 документов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проведенные проверки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609600" indent="-609600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проверке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Приехав на место проверки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владельцем хозяйства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09600" indent="-609600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Инспекция (проверка) на месте производства и окрестностях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90600" lvl="1" indent="-533400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проверка поля, теплицы или другого места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90600" lvl="1" indent="-533400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проверка окрестностей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990600" lvl="1" indent="-533400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отдельных растений и взятие проб</a:t>
            </a:r>
          </a:p>
          <a:p>
            <a:pPr marL="990600" lvl="1" indent="-533400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точный подсчет растений</a:t>
            </a:r>
          </a:p>
          <a:p>
            <a:pPr marL="990600" lvl="1" indent="-533400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проверки</a:t>
            </a:r>
            <a:r>
              <a:rPr lang="en-GB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отчета об инспекции</a:t>
            </a:r>
            <a:r>
              <a:rPr lang="en-GB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52400" y="1303883"/>
            <a:ext cx="7573278" cy="45005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</a:rPr>
              <a:t>Детальная проверка документов</a:t>
            </a:r>
            <a:endParaRPr lang="en-GB" sz="3200" b="1" dirty="0" smtClean="0">
              <a:latin typeface="Times New Roman" pitchFamily="18" charset="0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753940"/>
            <a:ext cx="8796338" cy="484371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altLang="en-US" sz="2400" dirty="0" smtClean="0">
                <a:latin typeface="Times New Roman" panose="02020603050405020304" pitchFamily="18" charset="0"/>
              </a:rPr>
              <a:t>Проверка официальной информации </a:t>
            </a:r>
            <a:r>
              <a:rPr lang="en-US" altLang="en-US" sz="2400" dirty="0" smtClean="0">
                <a:latin typeface="Times New Roman" panose="02020603050405020304" pitchFamily="18" charset="0"/>
              </a:rPr>
              <a:t>(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проведенные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</a:t>
            </a:r>
            <a:r>
              <a:rPr lang="en-US" altLang="en-US" sz="2400" dirty="0" smtClean="0">
                <a:latin typeface="Times New Roman" panose="02020603050405020304" pitchFamily="18" charset="0"/>
              </a:rPr>
              <a:t>);</a:t>
            </a:r>
          </a:p>
          <a:p>
            <a:pPr eaLnBrk="1" hangingPunct="1"/>
            <a:r>
              <a:rPr lang="ru-RU" altLang="en-US" sz="2400" dirty="0" smtClean="0">
                <a:latin typeface="Times New Roman" panose="02020603050405020304" pitchFamily="18" charset="0"/>
              </a:rPr>
              <a:t>Проверка данных о деятельности хозяйства</a:t>
            </a:r>
            <a:r>
              <a:rPr lang="en-US" altLang="en-US" sz="2400" dirty="0" smtClean="0">
                <a:latin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en-US" sz="2400" dirty="0" smtClean="0">
                <a:latin typeface="Times New Roman" panose="02020603050405020304" pitchFamily="18" charset="0"/>
              </a:rPr>
              <a:t>Проверка схем (полей, складов и т.д.)</a:t>
            </a:r>
            <a:endParaRPr lang="en-US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en-US" sz="2400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GB" altLang="en-US" sz="2400" dirty="0" smtClean="0">
              <a:latin typeface="Times New Roman" panose="02020603050405020304" pitchFamily="18" charset="0"/>
            </a:endParaRP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924" y="5122065"/>
            <a:ext cx="2854076" cy="1704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aveikslėlis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770" y="2205552"/>
            <a:ext cx="2257446" cy="2884816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178" y="3327926"/>
            <a:ext cx="4624814" cy="1656245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38" y="4999376"/>
            <a:ext cx="5868218" cy="179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2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69863" y="1178666"/>
            <a:ext cx="5040312" cy="578698"/>
          </a:xfrm>
        </p:spPr>
        <p:txBody>
          <a:bodyPr/>
          <a:lstStyle/>
          <a:p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проверке</a:t>
            </a:r>
            <a:endParaRPr lang="en-GB" altLang="en-US" sz="2400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328247" y="1692005"/>
            <a:ext cx="4608513" cy="2951162"/>
          </a:xfrm>
          <a:prstGeom prst="rect">
            <a:avLst/>
          </a:prstGeom>
        </p:spPr>
        <p:txBody>
          <a:bodyPr/>
          <a:lstStyle/>
          <a:p>
            <a:pPr algn="just" eaLnBrk="1" hangingPunct="1"/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письменные инструкции (например, методики отбора образцов, правила, руководства)</a:t>
            </a:r>
          </a:p>
          <a:p>
            <a:pPr algn="just" eaLnBrk="1" hangingPunct="1"/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нужные инструменты и оборудование</a:t>
            </a:r>
          </a:p>
          <a:p>
            <a:pPr algn="just" eaLnBrk="1" hangingPunct="1"/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отчёт проверки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акт о проведении проверки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GB" altLang="en-US" sz="2000" dirty="0" smtClean="0"/>
          </a:p>
        </p:txBody>
      </p:sp>
      <p:pic>
        <p:nvPicPr>
          <p:cNvPr id="15364" name="Picture 6" descr="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71" y="5456742"/>
            <a:ext cx="1492427" cy="122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9" descr="00005060319550603195_z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145" y="3871442"/>
            <a:ext cx="1462067" cy="128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1" descr="33459_in_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98" y="3956984"/>
            <a:ext cx="1180702" cy="137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Line 12"/>
          <p:cNvSpPr>
            <a:spLocks noChangeShapeType="1"/>
          </p:cNvSpPr>
          <p:nvPr/>
        </p:nvSpPr>
        <p:spPr bwMode="auto">
          <a:xfrm>
            <a:off x="262568" y="4149581"/>
            <a:ext cx="816014" cy="838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13"/>
          <p:cNvSpPr>
            <a:spLocks noChangeShapeType="1"/>
          </p:cNvSpPr>
          <p:nvPr/>
        </p:nvSpPr>
        <p:spPr bwMode="auto">
          <a:xfrm flipH="1">
            <a:off x="333231" y="4170479"/>
            <a:ext cx="829498" cy="8794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Line 14"/>
          <p:cNvSpPr>
            <a:spLocks noChangeShapeType="1"/>
          </p:cNvSpPr>
          <p:nvPr/>
        </p:nvSpPr>
        <p:spPr bwMode="auto">
          <a:xfrm>
            <a:off x="1564882" y="4596585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aveikslėlis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702" y="3535562"/>
            <a:ext cx="1134763" cy="1570004"/>
          </a:xfrm>
          <a:prstGeom prst="rect">
            <a:avLst/>
          </a:prstGeom>
        </p:spPr>
      </p:pic>
      <p:pic>
        <p:nvPicPr>
          <p:cNvPr id="3" name="Paveikslėlis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1647" y="3264925"/>
            <a:ext cx="1884973" cy="1927536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4998" y="1312209"/>
            <a:ext cx="2815346" cy="2146843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56839" y="3828854"/>
            <a:ext cx="1932697" cy="2576929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3633" y="5279355"/>
            <a:ext cx="2075832" cy="1556874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8141" y="5574192"/>
            <a:ext cx="2567815" cy="111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58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914400" y="1371600"/>
            <a:ext cx="7056437" cy="777875"/>
          </a:xfrm>
        </p:spPr>
        <p:txBody>
          <a:bodyPr/>
          <a:lstStyle/>
          <a:p>
            <a:pPr eaLnBrk="1" hangingPunct="1"/>
            <a:r>
              <a:rPr lang="ru-RU" altLang="en-US" sz="3600" b="1" dirty="0" smtClean="0">
                <a:latin typeface="Times New Roman" panose="02020603050405020304" pitchFamily="18" charset="0"/>
              </a:rPr>
              <a:t>Практические советы – </a:t>
            </a:r>
            <a:r>
              <a:rPr lang="ru-RU" altLang="en-US" sz="3600" b="1" u="sng" dirty="0" smtClean="0">
                <a:latin typeface="Times New Roman" panose="02020603050405020304" pitchFamily="18" charset="0"/>
              </a:rPr>
              <a:t>важно!</a:t>
            </a:r>
            <a:endParaRPr lang="lt-LT" altLang="en-US" sz="3600" b="1" u="sng" dirty="0" smtClean="0">
              <a:latin typeface="Times New Roman" panose="02020603050405020304" pitchFamily="18" charset="0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4294967295"/>
          </p:nvPr>
        </p:nvSpPr>
        <p:spPr>
          <a:xfrm>
            <a:off x="0" y="2149475"/>
            <a:ext cx="9144000" cy="3794125"/>
          </a:xfrm>
          <a:prstGeom prst="rect">
            <a:avLst/>
          </a:prstGeom>
        </p:spPr>
        <p:txBody>
          <a:bodyPr/>
          <a:lstStyle/>
          <a:p>
            <a:pPr marL="0" indent="354013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Желательно, чтобы методики отбора образцов, правила и т.д. были подготовлены заранее, учитывая фитосанитарный риск партнеров торговли;</a:t>
            </a:r>
          </a:p>
          <a:p>
            <a:pPr marL="0" indent="354013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методик должны принять участие ученные, специалисты лаборатории, и что очень важно – инспектора;</a:t>
            </a:r>
          </a:p>
          <a:p>
            <a:pPr marL="0" indent="354013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проводить обучения инспекторов;</a:t>
            </a:r>
          </a:p>
          <a:p>
            <a:pPr marL="0" indent="354013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Пересмотреть, дополнять или менять методики, учитывая новейшие научные исследования и собственный накопленный опыт;</a:t>
            </a:r>
          </a:p>
          <a:p>
            <a:pPr marL="0" indent="354013" algn="just" eaLnBrk="1" hangingPunct="1"/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детальнее и яснее методики, тем легче инспектору их применять на практике. </a:t>
            </a:r>
            <a:endParaRPr lang="ru-RU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4013" algn="just" eaLnBrk="1" hangingPunct="1"/>
            <a:r>
              <a:rPr lang="ru-RU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 – методики доступны в сайте Службы.</a:t>
            </a:r>
            <a:endParaRPr lang="ru-RU" alt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1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1" y="1295400"/>
            <a:ext cx="8785224" cy="90487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b="1" u="sng" dirty="0" smtClean="0">
                <a:latin typeface="Times New Roman" panose="02020603050405020304" pitchFamily="18" charset="0"/>
              </a:rPr>
              <a:t>Проверки в местах производства (в хозяйствах)</a:t>
            </a:r>
            <a:r>
              <a:rPr lang="en-GB" altLang="en-US" sz="3200" b="1" u="sng" dirty="0" smtClean="0">
                <a:latin typeface="Times New Roman" panose="02020603050405020304" pitchFamily="18" charset="0"/>
              </a:rPr>
              <a:t>(1)</a:t>
            </a:r>
            <a:r>
              <a:rPr lang="en-GB" altLang="en-US" sz="3200" dirty="0" smtClean="0">
                <a:latin typeface="Times New Roman" panose="02020603050405020304" pitchFamily="18" charset="0"/>
              </a:rPr>
              <a:t>:</a:t>
            </a:r>
            <a:endParaRPr lang="en-US" altLang="en-US" sz="3200" dirty="0" smtClean="0">
              <a:latin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514600"/>
            <a:ext cx="8785225" cy="3773487"/>
          </a:xfrm>
        </p:spPr>
        <p:txBody>
          <a:bodyPr>
            <a:normAutofit/>
          </a:bodyPr>
          <a:lstStyle/>
          <a:p>
            <a:pPr marL="457200" indent="-457200" algn="just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Осмотр растений (вегетационный контроль) должен быть сделан по крайней мере один раз в год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вида растений и вредных организмов, количество проверок может меняться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Инспектор должен проверить не только контролируемые растения, а также и другие растения-хозяева в окрестностях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896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244475" y="1223963"/>
            <a:ext cx="4327525" cy="52863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2800" b="1" dirty="0" smtClean="0">
                <a:latin typeface="Times New Roman" panose="02020603050405020304" pitchFamily="18" charset="0"/>
              </a:rPr>
              <a:t>Визуальная проверка</a:t>
            </a:r>
            <a:endParaRPr lang="en-GB" altLang="en-US" sz="28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125963" y="1772816"/>
            <a:ext cx="5047812" cy="21336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623888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Визуальный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осмотр (проверка)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физическое обследование растений, растительных продуктов или других объектов с помощью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глаз, линз, стереоскопа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или микроскопа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целью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обнаружения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вредителей.</a:t>
            </a: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aveikslėlis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212" y="1336653"/>
            <a:ext cx="3887788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tačiakampis 1"/>
          <p:cNvSpPr/>
          <p:nvPr/>
        </p:nvSpPr>
        <p:spPr>
          <a:xfrm>
            <a:off x="152401" y="3729335"/>
            <a:ext cx="31000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ловушек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энтомологического сочка</a:t>
            </a: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06" y="4652665"/>
            <a:ext cx="2716063" cy="2034614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838" y="4071334"/>
            <a:ext cx="1961346" cy="261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9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304925"/>
            <a:ext cx="8534400" cy="98107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u="sng" dirty="0">
                <a:latin typeface="Times New Roman" pitchFamily="18" charset="0"/>
              </a:rPr>
              <a:t>Проверки в местах производства (в хозяйствах)</a:t>
            </a:r>
            <a:r>
              <a:rPr lang="en-GB" sz="4000" b="1" u="sng" dirty="0" smtClean="0">
                <a:latin typeface="Times New Roman" pitchFamily="18" charset="0"/>
              </a:rPr>
              <a:t>(</a:t>
            </a:r>
            <a:r>
              <a:rPr lang="ru-RU" sz="4000" b="1" u="sng" dirty="0" smtClean="0">
                <a:latin typeface="Times New Roman" pitchFamily="18" charset="0"/>
              </a:rPr>
              <a:t>2</a:t>
            </a:r>
            <a:r>
              <a:rPr lang="en-GB" sz="4000" b="1" u="sng" dirty="0" smtClean="0">
                <a:latin typeface="Times New Roman" pitchFamily="18" charset="0"/>
              </a:rPr>
              <a:t>)</a:t>
            </a:r>
            <a:r>
              <a:rPr lang="en-GB" sz="4000" dirty="0" smtClean="0">
                <a:latin typeface="Times New Roman" pitchFamily="18" charset="0"/>
              </a:rPr>
              <a:t>:</a:t>
            </a:r>
            <a:endParaRPr lang="en-US" sz="4000" dirty="0" smtClean="0">
              <a:latin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2286000"/>
            <a:ext cx="9039808" cy="4419600"/>
          </a:xfrm>
        </p:spPr>
        <p:txBody>
          <a:bodyPr rtlCol="0">
            <a:normAutofit/>
          </a:bodyPr>
          <a:lstStyle/>
          <a:p>
            <a:pPr indent="354013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</a:rPr>
              <a:t>В случае подозрения, образцы от подозрительных растений должны быть взяты</a:t>
            </a:r>
            <a:r>
              <a:rPr lang="en-GB" sz="2400" dirty="0" smtClean="0">
                <a:latin typeface="Times New Roman" pitchFamily="18" charset="0"/>
              </a:rPr>
              <a:t>. </a:t>
            </a:r>
          </a:p>
          <a:p>
            <a:pPr indent="354013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</a:rPr>
              <a:t>Результаты </a:t>
            </a:r>
            <a:r>
              <a:rPr lang="ru-RU" sz="2400" dirty="0">
                <a:latin typeface="Times New Roman" pitchFamily="18" charset="0"/>
              </a:rPr>
              <a:t>проверок должны быть </a:t>
            </a:r>
            <a:r>
              <a:rPr lang="ru-RU" sz="2400" dirty="0" smtClean="0">
                <a:latin typeface="Times New Roman" pitchFamily="18" charset="0"/>
              </a:rPr>
              <a:t>перечислены в отчёте или протоколе проверки</a:t>
            </a:r>
            <a:r>
              <a:rPr lang="en-GB" sz="2400" dirty="0" smtClean="0">
                <a:latin typeface="Times New Roman" pitchFamily="18" charset="0"/>
              </a:rPr>
              <a:t>. </a:t>
            </a:r>
          </a:p>
          <a:p>
            <a:pPr indent="354013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</a:rPr>
              <a:t>При обнаружении симптомов, инспектор даёт указания на фитосанитарные меры, которые должны остановить распространения карантинного организма</a:t>
            </a:r>
            <a:r>
              <a:rPr lang="en-GB" sz="2400" dirty="0" smtClean="0">
                <a:latin typeface="Times New Roman" pitchFamily="18" charset="0"/>
              </a:rPr>
              <a:t>;</a:t>
            </a:r>
          </a:p>
          <a:p>
            <a:pPr indent="354013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</a:rPr>
              <a:t>После того, как лаборатория подтверждает карантинный организм, дальнейшие письменные указания для оператора выдаётся</a:t>
            </a:r>
            <a:r>
              <a:rPr lang="en-GB" sz="2400" dirty="0" smtClean="0">
                <a:latin typeface="Times New Roman" pitchFamily="18" charset="0"/>
              </a:rPr>
              <a:t>; </a:t>
            </a:r>
          </a:p>
          <a:p>
            <a:pPr indent="354013"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</a:rPr>
              <a:t>Если результаты лабораторных исследований негативные</a:t>
            </a:r>
            <a:r>
              <a:rPr lang="ru-RU" sz="2400" dirty="0">
                <a:latin typeface="Times New Roman" pitchFamily="18" charset="0"/>
              </a:rPr>
              <a:t>, фитосанитарные меры </a:t>
            </a:r>
            <a:r>
              <a:rPr lang="ru-RU" sz="2400" dirty="0" smtClean="0">
                <a:latin typeface="Times New Roman" pitchFamily="18" charset="0"/>
              </a:rPr>
              <a:t>отменяются и растения могут поступить в продажу. </a:t>
            </a:r>
            <a:endParaRPr lang="en-US" sz="24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5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741784" y="1295400"/>
            <a:ext cx="8229600" cy="481012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</a:rPr>
              <a:t>Проверка окрестностей</a:t>
            </a:r>
            <a:endParaRPr lang="en-GB" sz="4000" b="1" dirty="0" smtClean="0">
              <a:latin typeface="Times New Roman" pitchFamily="18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94603"/>
            <a:ext cx="7377113" cy="488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525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533399" y="1295400"/>
            <a:ext cx="8340725" cy="82867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u="sng" dirty="0">
                <a:latin typeface="Times New Roman" pitchFamily="18" charset="0"/>
              </a:rPr>
              <a:t>Проверки в местах производства (в хозяйствах)</a:t>
            </a:r>
            <a:r>
              <a:rPr lang="en-GB" sz="3200" b="1" u="sng" dirty="0" smtClean="0">
                <a:latin typeface="Times New Roman" pitchFamily="18" charset="0"/>
              </a:rPr>
              <a:t>(</a:t>
            </a:r>
            <a:r>
              <a:rPr lang="ru-RU" sz="3200" b="1" u="sng" dirty="0" smtClean="0">
                <a:latin typeface="Times New Roman" pitchFamily="18" charset="0"/>
              </a:rPr>
              <a:t>3</a:t>
            </a:r>
            <a:r>
              <a:rPr lang="en-GB" sz="3200" b="1" u="sng" dirty="0" smtClean="0">
                <a:latin typeface="Times New Roman" pitchFamily="18" charset="0"/>
              </a:rPr>
              <a:t>)</a:t>
            </a:r>
            <a:r>
              <a:rPr lang="en-GB" sz="3200" dirty="0" smtClean="0">
                <a:latin typeface="Times New Roman" pitchFamily="18" charset="0"/>
              </a:rPr>
              <a:t>:</a:t>
            </a:r>
            <a:endParaRPr lang="lt-LT" sz="3200" dirty="0" smtClean="0">
              <a:latin typeface="Times New Roman" pitchFamily="18" charset="0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2514600"/>
            <a:ext cx="8569325" cy="4262437"/>
          </a:xfrm>
          <a:prstGeom prst="rect">
            <a:avLst/>
          </a:prstGeom>
        </p:spPr>
        <p:txBody>
          <a:bodyPr/>
          <a:lstStyle/>
          <a:p>
            <a:pPr indent="354013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проводятся лабораторные исследования, растения (груз) должен оставаться на месте производства</a:t>
            </a:r>
          </a:p>
          <a:p>
            <a:pPr indent="354013" algn="just" eaLnBrk="1" hangingPunct="1"/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предусмотрена система для правильного документирования и хранения образцов (обеспечения обратного прослеживания соответствующей партии и для облегчения последующих результатов проверок)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3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71600"/>
            <a:ext cx="8763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95400"/>
            <a:ext cx="8686800" cy="8382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600" b="1" dirty="0" smtClean="0">
                <a:latin typeface="Times New Roman" panose="02020603050405020304" pitchFamily="18" charset="0"/>
              </a:rPr>
              <a:t>Практические моменты проверок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(1)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438400"/>
            <a:ext cx="8686800" cy="3962400"/>
          </a:xfrm>
          <a:prstGeom prst="rect">
            <a:avLst/>
          </a:prstGeom>
        </p:spPr>
        <p:txBody>
          <a:bodyPr/>
          <a:lstStyle/>
          <a:p>
            <a:pPr indent="22225" eaLnBrk="1" hangingPunct="1">
              <a:buFont typeface="Arial" panose="020B0604020202020204" pitchFamily="34" charset="0"/>
              <a:buNone/>
            </a:pPr>
            <a:r>
              <a:rPr lang="ru-RU" altLang="en-US" sz="2800" b="1" u="sng" dirty="0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Не торопитесь</a:t>
            </a:r>
            <a:r>
              <a:rPr lang="en-US" altLang="en-US" sz="2800" b="1" u="sng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indent="22225" eaLnBrk="1" hangingPunct="1">
              <a:buFont typeface="Arial" panose="020B0604020202020204" pitchFamily="34" charset="0"/>
              <a:buNone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Медленно двигайтесь по краю поля или теплицы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. </a:t>
            </a:r>
            <a:r>
              <a:rPr lang="ru-RU" altLang="en-US" sz="2800" u="sng" dirty="0" smtClean="0">
                <a:latin typeface="Times New Roman" panose="02020603050405020304" pitchFamily="18" charset="0"/>
              </a:rPr>
              <a:t>Особое внимание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:</a:t>
            </a:r>
          </a:p>
          <a:p>
            <a:pPr marL="719138" lvl="1" indent="-365125" eaLnBrk="1" hangingPunct="1"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Рост не однороден, особенно слабо растущие растения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719138" lvl="1" indent="-365125" eaLnBrk="1" hangingPunct="1"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Участки с сорняками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719138" lvl="1" indent="-365125" eaLnBrk="1" hangingPunct="1"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Различия в типе роста, форме, высоте, плотности листьев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719138" lvl="1" indent="-365125" eaLnBrk="1" hangingPunct="1"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Отличия в цвете, включая окрас цветов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830263" lvl="1" eaLnBrk="1" hangingPunct="1"/>
            <a:endParaRPr lang="en-US" altLang="en-US" sz="28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1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" y="1348710"/>
            <a:ext cx="4728369" cy="861089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b="1" dirty="0" smtClean="0">
                <a:latin typeface="Times New Roman" panose="02020603050405020304" pitchFamily="18" charset="0"/>
              </a:rPr>
              <a:t>Практические моменты проверок</a:t>
            </a:r>
            <a:r>
              <a:rPr lang="en-US" altLang="en-US" sz="3200" b="1" dirty="0" smtClean="0">
                <a:latin typeface="Times New Roman" panose="02020603050405020304" pitchFamily="18" charset="0"/>
              </a:rPr>
              <a:t> (2)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2232" y="2209799"/>
            <a:ext cx="4956968" cy="4314825"/>
          </a:xfrm>
          <a:prstGeom prst="rect">
            <a:avLst/>
          </a:prstGeom>
        </p:spPr>
        <p:txBody>
          <a:bodyPr/>
          <a:lstStyle/>
          <a:p>
            <a:pPr marL="342900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Тщательно проверьте отдельные растения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:</a:t>
            </a:r>
          </a:p>
          <a:p>
            <a:pPr marL="342900" lvl="1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Отдельные растения либо группы растений из разных участков поля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Корни и верхушки растений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Растения-самосевы с прошлого урожая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Сравните сильные и слабые растения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Отбракованные растения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609600" indent="-609600" algn="just" eaLnBrk="1" hangingPunct="1"/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609600" indent="-609600" algn="just" eaLnBrk="1" hangingPunct="1"/>
            <a:endParaRPr lang="en-US" altLang="en-US" sz="2400" dirty="0" smtClean="0">
              <a:latin typeface="Times New Roman" panose="02020603050405020304" pitchFamily="18" charset="0"/>
            </a:endParaRPr>
          </a:p>
        </p:txBody>
      </p:sp>
      <p:pic>
        <p:nvPicPr>
          <p:cNvPr id="24580" name="Picture 5" descr="IMGP26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983" y="3952649"/>
            <a:ext cx="3759217" cy="281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9" descr="rut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983" y="1293033"/>
            <a:ext cx="3629058" cy="263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202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447800"/>
            <a:ext cx="8305800" cy="9144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600" b="1" dirty="0" smtClean="0">
                <a:latin typeface="Times New Roman" panose="02020603050405020304" pitchFamily="18" charset="0"/>
              </a:rPr>
              <a:t>Практические моменты проверок 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(3)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2819400"/>
            <a:ext cx="8785225" cy="3429000"/>
          </a:xfrm>
          <a:prstGeom prst="rect">
            <a:avLst/>
          </a:prstGeom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Подсчёт количества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:</a:t>
            </a:r>
          </a:p>
          <a:p>
            <a:pPr marL="609600" indent="-609600" algn="just" eaLnBrk="1" hangingPunct="1">
              <a:lnSpc>
                <a:spcPct val="90000"/>
              </a:lnSpc>
            </a:pPr>
            <a:r>
              <a:rPr lang="ru-RU" altLang="en-US" sz="2800" b="1" dirty="0" smtClean="0">
                <a:latin typeface="Times New Roman" panose="02020603050405020304" pitchFamily="18" charset="0"/>
              </a:rPr>
              <a:t>Все растения в месте производства</a:t>
            </a:r>
            <a:endParaRPr lang="en-GB" altLang="en-US" sz="2800" b="1" dirty="0" smtClean="0">
              <a:latin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90000"/>
              </a:lnSpc>
            </a:pPr>
            <a:r>
              <a:rPr lang="ru-RU" altLang="en-US" sz="2800" b="1" dirty="0" smtClean="0">
                <a:latin typeface="Times New Roman" panose="02020603050405020304" pitchFamily="18" charset="0"/>
              </a:rPr>
              <a:t>Детальная проверка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 –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образец отдельных растений 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(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рекомендуется 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300-3000)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, отобранный выборочно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90000"/>
              </a:lnSpc>
            </a:pPr>
            <a:r>
              <a:rPr lang="ru-RU" altLang="en-US" sz="2800" b="1" dirty="0" smtClean="0">
                <a:latin typeface="Times New Roman" panose="02020603050405020304" pitchFamily="18" charset="0"/>
              </a:rPr>
              <a:t>Внесите в протокол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количество растений</a:t>
            </a:r>
            <a:r>
              <a:rPr lang="ru-RU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с каждым отклонением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90000"/>
              </a:lnSpc>
            </a:pPr>
            <a:r>
              <a:rPr lang="ru-RU" altLang="en-US" sz="2800" b="1" dirty="0" smtClean="0">
                <a:latin typeface="Times New Roman" panose="02020603050405020304" pitchFamily="18" charset="0"/>
              </a:rPr>
              <a:t>Обратите внимание на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любое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 ‘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неизвестное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’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отклонение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. </a:t>
            </a:r>
            <a:endParaRPr lang="en-US" altLang="en-US" sz="2800" b="1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19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47800"/>
            <a:ext cx="2568575" cy="12954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4000" b="1" dirty="0" smtClean="0">
                <a:latin typeface="Times New Roman" panose="02020603050405020304" pitchFamily="18" charset="0"/>
              </a:rPr>
              <a:t>Отбор </a:t>
            </a:r>
            <a:r>
              <a:rPr lang="ru-RU" altLang="en-US" sz="4000" b="1" dirty="0" smtClean="0">
                <a:latin typeface="Times New Roman" panose="02020603050405020304" pitchFamily="18" charset="0"/>
              </a:rPr>
              <a:t/>
            </a:r>
            <a:br>
              <a:rPr lang="ru-RU" altLang="en-US" sz="4000" b="1" dirty="0" smtClean="0">
                <a:latin typeface="Times New Roman" panose="02020603050405020304" pitchFamily="18" charset="0"/>
              </a:rPr>
            </a:br>
            <a:r>
              <a:rPr lang="ru-RU" altLang="en-US" sz="4000" b="1" dirty="0" smtClean="0">
                <a:latin typeface="Times New Roman" panose="02020603050405020304" pitchFamily="18" charset="0"/>
              </a:rPr>
              <a:t>образцов</a:t>
            </a:r>
            <a:endParaRPr lang="en-US" altLang="en-US" sz="4000" b="1" dirty="0" smtClean="0">
              <a:latin typeface="Times New Roman" panose="02020603050405020304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5562600"/>
            <a:ext cx="8713788" cy="1035050"/>
          </a:xfrm>
          <a:prstGeom prst="rect">
            <a:avLst/>
          </a:prstGeom>
        </p:spPr>
        <p:txBody>
          <a:bodyPr/>
          <a:lstStyle/>
          <a:p>
            <a:pPr algn="just" eaLnBrk="1" hangingPunct="1">
              <a:lnSpc>
                <a:spcPct val="70000"/>
              </a:lnSpc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Целевой отбор образцов для выявления присутствия инфекции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 (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образцы с симптомами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)</a:t>
            </a:r>
          </a:p>
          <a:p>
            <a:pPr algn="just" eaLnBrk="1" hangingPunct="1">
              <a:lnSpc>
                <a:spcPct val="70000"/>
              </a:lnSpc>
              <a:buFontTx/>
              <a:buNone/>
            </a:pP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70000"/>
              </a:lnSpc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Выборочный отбор образцов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 (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латентные образцы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)</a:t>
            </a:r>
          </a:p>
        </p:txBody>
      </p:sp>
      <p:pic>
        <p:nvPicPr>
          <p:cNvPr id="26628" name="Picture 6" descr="IMGP41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295400"/>
            <a:ext cx="6069013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288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4" y="1371600"/>
            <a:ext cx="8740775" cy="71913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4000" b="1" dirty="0" smtClean="0">
                <a:latin typeface="Times New Roman" panose="02020603050405020304" pitchFamily="18" charset="0"/>
              </a:rPr>
              <a:t>Целенаправленный отбор образцов</a:t>
            </a:r>
            <a:endParaRPr lang="en-US" altLang="en-US" sz="4000" b="1" dirty="0" smtClean="0">
              <a:latin typeface="Times New Roman" panose="02020603050405020304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514600"/>
            <a:ext cx="8740774" cy="40830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altLang="en-US" sz="2800" dirty="0" smtClean="0">
                <a:latin typeface="Times New Roman" panose="02020603050405020304" pitchFamily="18" charset="0"/>
              </a:rPr>
              <a:t>Процесс отбора образцов</a:t>
            </a:r>
            <a:endParaRPr lang="en-US" altLang="en-US" sz="2800" dirty="0" smtClean="0">
              <a:latin typeface="Times New Roman" panose="02020603050405020304" pitchFamily="18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Маркировка</a:t>
            </a:r>
            <a:endParaRPr lang="en-US" altLang="en-US" sz="2800" dirty="0" smtClean="0">
              <a:latin typeface="Times New Roman" panose="02020603050405020304" pitchFamily="18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Кодирование этикетки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	</a:t>
            </a:r>
          </a:p>
          <a:p>
            <a:pPr marL="457200" indent="-457200" eaLnBrk="1" hangingPunct="1">
              <a:buFont typeface="Courier New" panose="02070309020205020404" pitchFamily="49" charset="0"/>
              <a:buChar char="o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Упаковка и отправка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образцов</a:t>
            </a:r>
            <a:r>
              <a:rPr lang="ru-RU" altLang="en-US" sz="2800" b="1" dirty="0" smtClean="0">
                <a:latin typeface="Times New Roman" panose="02020603050405020304" pitchFamily="18" charset="0"/>
              </a:rPr>
              <a:t>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в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лабораторию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(надёжная упаковка и доставка)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endParaRPr lang="en-US" altLang="en-US" sz="2800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7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98983"/>
            <a:ext cx="4419600" cy="6096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2800" b="1" dirty="0" smtClean="0">
                <a:latin typeface="Times New Roman" panose="02020603050405020304" pitchFamily="18" charset="0"/>
              </a:rPr>
              <a:t>Отбор образцов</a:t>
            </a:r>
            <a:endParaRPr lang="en-GB" altLang="en-US" sz="2800" b="1" dirty="0" smtClean="0">
              <a:latin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828799"/>
            <a:ext cx="5029201" cy="314325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Живые ткани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Побеги</a:t>
            </a:r>
            <a:r>
              <a:rPr lang="lt-LT" altLang="en-US" sz="2400" dirty="0" smtClean="0">
                <a:latin typeface="Times New Roman" panose="02020603050405020304" pitchFamily="18" charset="0"/>
              </a:rPr>
              <a:t>, 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стебли</a:t>
            </a:r>
            <a:r>
              <a:rPr lang="lt-LT" altLang="en-US" sz="2400" dirty="0" smtClean="0">
                <a:latin typeface="Times New Roman" panose="02020603050405020304" pitchFamily="18" charset="0"/>
              </a:rPr>
              <a:t>, 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листья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луковицы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семена</a:t>
            </a:r>
            <a:endParaRPr lang="en-US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Другие растения-хозяева </a:t>
            </a:r>
            <a:r>
              <a:rPr lang="en-US" altLang="en-US" sz="2400" dirty="0" smtClean="0">
                <a:latin typeface="Times New Roman" panose="02020603050405020304" pitchFamily="18" charset="0"/>
              </a:rPr>
              <a:t>(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сорняки</a:t>
            </a:r>
            <a:r>
              <a:rPr lang="en-US" altLang="en-US" sz="2400" dirty="0" smtClean="0">
                <a:latin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отходы</a:t>
            </a:r>
            <a:endParaRPr lang="en-US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Другие продукты растений</a:t>
            </a:r>
            <a:endParaRPr lang="en-GB" altLang="en-US" sz="2400" dirty="0" smtClean="0">
              <a:latin typeface="Times New Roman" panose="02020603050405020304" pitchFamily="18" charset="0"/>
            </a:endParaRPr>
          </a:p>
        </p:txBody>
      </p:sp>
      <p:pic>
        <p:nvPicPr>
          <p:cNvPr id="28676" name="Picture 5" descr="34 sampling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17644"/>
            <a:ext cx="3278156" cy="245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aveikslėlis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027" y="4572000"/>
            <a:ext cx="2892374" cy="2094116"/>
          </a:xfrm>
          <a:prstGeom prst="rect">
            <a:avLst/>
          </a:prstGeom>
        </p:spPr>
      </p:pic>
      <p:pic>
        <p:nvPicPr>
          <p:cNvPr id="3" name="Paveikslėlis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0" y="3721549"/>
            <a:ext cx="2746426" cy="313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2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317949"/>
            <a:ext cx="7200900" cy="6477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3600" b="1" dirty="0" smtClean="0">
                <a:latin typeface="Times New Roman" panose="02020603050405020304" pitchFamily="18" charset="0"/>
              </a:rPr>
              <a:t>Содержание и хранение образцов</a:t>
            </a:r>
            <a:endParaRPr lang="en-GB" altLang="en-US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09800"/>
            <a:ext cx="8740775" cy="4419600"/>
          </a:xfrm>
          <a:prstGeom prst="rect">
            <a:avLst/>
          </a:prstGeom>
        </p:spPr>
        <p:txBody>
          <a:bodyPr/>
          <a:lstStyle/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Содержите образцы прохладными, влажными 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 - 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но не мокрыми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 (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в зависимости от образца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)</a:t>
            </a:r>
          </a:p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Используйте подходящую упаковку 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(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новые джутовые мешки, пластиковые либо бумажные пакеты (коробки)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, 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новые стеклянные банки и др.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)</a:t>
            </a:r>
          </a:p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Упаковка должна быть опломбирована в присутствии производителя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Регистрация протокола в электронной базе данных – инспектор и персонал лаборатории обмениваются информацией через электронную базу данных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Оперативная доставка образцов в лабораторию</a:t>
            </a:r>
            <a:endParaRPr lang="en-GB" altLang="en-US" sz="24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8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28575" y="1300163"/>
            <a:ext cx="4695825" cy="54927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</a:rPr>
              <a:t>Требования к лабораториям</a:t>
            </a:r>
            <a:endParaRPr lang="en-GB" sz="2800" b="1" dirty="0" smtClean="0">
              <a:latin typeface="Times New Roman" pitchFamily="18" charset="0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-65647" y="1839912"/>
            <a:ext cx="4649226" cy="4027488"/>
          </a:xfrm>
          <a:prstGeom prst="rect">
            <a:avLst/>
          </a:prstGeom>
        </p:spPr>
        <p:txBody>
          <a:bodyPr/>
          <a:lstStyle/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по выявлению вредителей и болезней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соответствующие помещения и оборудование 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Нужные специалисты для выявления (подтверждения) 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по ведению учёта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тестирования и хранения образцов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по единым методам </a:t>
            </a:r>
          </a:p>
          <a:p>
            <a:pPr marL="361950" indent="-36195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возможность 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подтверждения 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другими 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признанными лабораториями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236" y="4797783"/>
            <a:ext cx="4191000" cy="2050691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289" y="2042152"/>
            <a:ext cx="1560711" cy="2755631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790" y="2575671"/>
            <a:ext cx="2970974" cy="2222112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186" y="1252724"/>
            <a:ext cx="1743607" cy="1310754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5004" y="1240531"/>
            <a:ext cx="1761897" cy="1322947"/>
          </a:xfrm>
          <a:prstGeom prst="rect">
            <a:avLst/>
          </a:prstGeom>
        </p:spPr>
      </p:pic>
      <p:pic>
        <p:nvPicPr>
          <p:cNvPr id="8" name="Paveikslėlis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4699" y="5715000"/>
            <a:ext cx="1463184" cy="1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752600" y="1219200"/>
            <a:ext cx="5464175" cy="49053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latin typeface="Times New Roman" pitchFamily="18" charset="0"/>
              </a:rPr>
              <a:t>Информационные системы</a:t>
            </a:r>
            <a:endParaRPr lang="en-GB" sz="3600" b="1" dirty="0" smtClean="0">
              <a:latin typeface="Times New Roman" pitchFamily="18" charset="0"/>
            </a:endParaRP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6201" y="1828800"/>
            <a:ext cx="8915400" cy="5029199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Учёт образцов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В электронной базе данных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В документации 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(</a:t>
            </a:r>
            <a:r>
              <a:rPr lang="ru-RU" altLang="en-US" sz="2400" dirty="0" smtClean="0">
                <a:latin typeface="Times New Roman" panose="02020603050405020304" pitchFamily="18" charset="0"/>
              </a:rPr>
              <a:t>сертификаты проверок, этикетки</a:t>
            </a:r>
            <a:r>
              <a:rPr lang="en-GB" altLang="en-US" sz="2400" dirty="0" smtClean="0">
                <a:latin typeface="Times New Roman" panose="02020603050405020304" pitchFamily="18" charset="0"/>
              </a:rPr>
              <a:t>)</a:t>
            </a:r>
            <a:endParaRPr lang="ru-RU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Лаборатория направляет результаты экспертизы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: 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ГСЗР</a:t>
            </a: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en-US" sz="2400" dirty="0" smtClean="0">
                <a:latin typeface="Times New Roman" panose="02020603050405020304" pitchFamily="18" charset="0"/>
              </a:rPr>
              <a:t>Региональный/Пограничный пост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GB" altLang="en-US" sz="2400" dirty="0" smtClean="0">
              <a:latin typeface="Times New Roman" panose="02020603050405020304" pitchFamily="18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Результаты экспертизы - фермеру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 (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сертификат проверки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) 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Отчёт обследования – в Европейскую Комиссию, </a:t>
            </a:r>
            <a:r>
              <a:rPr lang="ru-RU" altLang="en-US" sz="2800" dirty="0" smtClean="0">
                <a:latin typeface="Times New Roman" panose="02020603050405020304" pitchFamily="18" charset="0"/>
              </a:rPr>
              <a:t>странам ЕС/Министерству Сельского Хозяйства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457200" marR="0" lvl="0" indent="-457200" algn="just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Годовой отчёт обследования – в 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EPPO, </a:t>
            </a:r>
            <a:r>
              <a:rPr lang="en-GB" altLang="en-US" sz="2800" dirty="0" smtClean="0">
                <a:latin typeface="Times New Roman" panose="02020603050405020304" pitchFamily="18" charset="0"/>
              </a:rPr>
              <a:t>IPPC</a:t>
            </a:r>
            <a:r>
              <a:rPr kumimoji="0" lang="ru-RU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/Министерству Сельского Хозяйства</a:t>
            </a:r>
            <a:endParaRPr kumimoji="0" lang="en-GB" altLang="en-US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altLang="en-US" sz="18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9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71600"/>
            <a:ext cx="8507413" cy="417512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latin typeface="Times New Roman" pitchFamily="18" charset="0"/>
              </a:rPr>
              <a:t>Сертификат (отчёт) о результатах проверки </a:t>
            </a:r>
            <a:endParaRPr lang="en-US" sz="3600" b="1" dirty="0" smtClean="0">
              <a:latin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2133600"/>
            <a:ext cx="8785225" cy="4648200"/>
          </a:xfrm>
          <a:prstGeom prst="rect">
            <a:avLst/>
          </a:prstGeom>
        </p:spPr>
        <p:txBody>
          <a:bodyPr/>
          <a:lstStyle/>
          <a:p>
            <a:pPr marL="550863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Ваш отчёт по проведению проверки должен содержать как можно больше информации, которая может быть полезной для данной и последующих проверок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550863" lvl="1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Перечни растений или растительной продукции, которые инспектировались 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550863" lvl="1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Официальный запись о присутствии или отсутствии  вредителя и заболевания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550863" lvl="1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Информация для последующих проверок</a:t>
            </a:r>
            <a:endParaRPr lang="en-GB" altLang="en-US" sz="2800" dirty="0" smtClean="0">
              <a:latin typeface="Times New Roman" panose="02020603050405020304" pitchFamily="18" charset="0"/>
            </a:endParaRPr>
          </a:p>
          <a:p>
            <a:pPr marL="550863" lvl="1" indent="-457200" algn="just" eaLnBrk="1" hangingPunct="1">
              <a:buFont typeface="Arial" panose="020B0604020202020204" pitchFamily="34" charset="0"/>
              <a:buChar char="•"/>
            </a:pPr>
            <a:r>
              <a:rPr lang="ru-RU" altLang="en-US" sz="2800" dirty="0" smtClean="0">
                <a:latin typeface="Times New Roman" panose="02020603050405020304" pitchFamily="18" charset="0"/>
              </a:rPr>
              <a:t>Фитосанитарные меры</a:t>
            </a:r>
            <a:endParaRPr lang="en-US" altLang="en-US" sz="28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6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95400"/>
            <a:ext cx="7391400" cy="5366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6961"/>
            <a:ext cx="6106463" cy="4928938"/>
          </a:xfrm>
          <a:prstGeom prst="rect">
            <a:avLst/>
          </a:prstGeom>
        </p:spPr>
      </p:pic>
      <p:sp>
        <p:nvSpPr>
          <p:cNvPr id="50178" name="Pavadinimas 1"/>
          <p:cNvSpPr>
            <a:spLocks noGrp="1"/>
          </p:cNvSpPr>
          <p:nvPr>
            <p:ph type="title"/>
          </p:nvPr>
        </p:nvSpPr>
        <p:spPr>
          <a:xfrm>
            <a:off x="1219200" y="1295400"/>
            <a:ext cx="4114800" cy="30912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проверки и опросник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/>
          </p:nvPr>
        </p:nvSpPr>
        <p:spPr>
          <a:xfrm>
            <a:off x="5943600" y="1604520"/>
            <a:ext cx="3124200" cy="479628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началась (дата, время)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закончилась (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дата, время)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сделана инспектором (имя, фамилия, должность)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проверки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фитосанитария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защита растений и т.д.)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проверки (указание/заявка)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экономического субъекта (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имя, фамилия, название фирмы, код, адрес, контактная информация)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o vietos rezervavimo ženklas 3"/>
          <p:cNvSpPr>
            <a:spLocks noGrp="1"/>
          </p:cNvSpPr>
          <p:nvPr>
            <p:ph type="body"/>
          </p:nvPr>
        </p:nvSpPr>
        <p:spPr>
          <a:xfrm>
            <a:off x="6324600" y="1371600"/>
            <a:ext cx="2819400" cy="5257800"/>
          </a:xfrm>
        </p:spPr>
        <p:txBody>
          <a:bodyPr>
            <a:normAutofit lnSpcReduction="10000"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проверки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проверки изложены в прилагаемом опроснике (Номер опросника, число страниц)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сделана инспектором (должность, подпись, имя, фамилия,)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проверке присутствовали (подпись, имя, фамилия)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- с актом проверки ознакомился (дата), один экземпляр акта проверки получил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должность, подпись, имя, фамилия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Жалобу насчет действий инспектора можно подать по адресу)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US" dirty="0"/>
          </a:p>
        </p:txBody>
      </p:sp>
      <p:pic>
        <p:nvPicPr>
          <p:cNvPr id="7" name="Paveikslėlis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464774"/>
            <a:ext cx="6172200" cy="2117500"/>
          </a:xfrm>
          <a:prstGeom prst="rect">
            <a:avLst/>
          </a:prstGeom>
        </p:spPr>
      </p:pic>
      <p:pic>
        <p:nvPicPr>
          <p:cNvPr id="8" name="Paveikslėlis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1" y="3731351"/>
            <a:ext cx="6229739" cy="14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3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70" y="1371600"/>
            <a:ext cx="8886929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" y="1371600"/>
            <a:ext cx="9016223" cy="537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95400"/>
            <a:ext cx="77724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457325"/>
            <a:ext cx="4190999" cy="5258480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4" y="3440516"/>
            <a:ext cx="2560542" cy="3407959"/>
          </a:xfrm>
          <a:prstGeom prst="rect">
            <a:avLst/>
          </a:prstGeom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1447800"/>
            <a:ext cx="1947862" cy="1919572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6751" y="3468095"/>
            <a:ext cx="2035629" cy="3352800"/>
          </a:xfrm>
          <a:prstGeom prst="rect">
            <a:avLst/>
          </a:prstGeom>
        </p:spPr>
      </p:pic>
      <p:sp>
        <p:nvSpPr>
          <p:cNvPr id="8" name="Rodyklė dešinėn 7"/>
          <p:cNvSpPr/>
          <p:nvPr/>
        </p:nvSpPr>
        <p:spPr>
          <a:xfrm>
            <a:off x="4724400" y="2362200"/>
            <a:ext cx="13716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dyklė dešinėn 8"/>
          <p:cNvSpPr/>
          <p:nvPr/>
        </p:nvSpPr>
        <p:spPr>
          <a:xfrm>
            <a:off x="3657600" y="4572000"/>
            <a:ext cx="722539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4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608" y="1285875"/>
            <a:ext cx="4429867" cy="4968500"/>
          </a:xfrm>
          <a:prstGeom prst="rect">
            <a:avLst/>
          </a:prstGeom>
        </p:spPr>
      </p:pic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524000"/>
            <a:ext cx="3533873" cy="485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6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95400"/>
            <a:ext cx="4195009" cy="537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2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el 1"/>
          <p:cNvSpPr>
            <a:spLocks noGrp="1"/>
          </p:cNvSpPr>
          <p:nvPr>
            <p:ph type="title"/>
          </p:nvPr>
        </p:nvSpPr>
        <p:spPr>
          <a:xfrm>
            <a:off x="1295400" y="1461796"/>
            <a:ext cx="6480175" cy="720725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в случае заражения</a:t>
            </a:r>
            <a:endParaRPr lang="en-GB" alt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96156768"/>
              </p:ext>
            </p:extLst>
          </p:nvPr>
        </p:nvGraphicFramePr>
        <p:xfrm>
          <a:off x="179512" y="1524000"/>
          <a:ext cx="8888288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4409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>
          <a:xfrm>
            <a:off x="1447800" y="1295400"/>
            <a:ext cx="6624637" cy="6477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Фитосанитарные меры</a:t>
            </a:r>
            <a:endParaRPr lang="en-GB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6" name="Inhaltsplatzhalter 5"/>
          <p:cNvSpPr>
            <a:spLocks noGrp="1"/>
          </p:cNvSpPr>
          <p:nvPr>
            <p:ph sz="half" idx="4294967295"/>
          </p:nvPr>
        </p:nvSpPr>
        <p:spPr>
          <a:xfrm>
            <a:off x="304800" y="2286000"/>
            <a:ext cx="8515350" cy="4095750"/>
          </a:xfrm>
          <a:prstGeom prst="rect">
            <a:avLst/>
          </a:prstGeom>
        </p:spPr>
        <p:txBody>
          <a:bodyPr/>
          <a:lstStyle/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Наложение карантинного периода и применение фитосанитарных мер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регулярных проверок на хозяйстве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Отслеживание обратно материала для определения источника заражения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Инспектирование соседних хозяйств, связанных с деятельностью зараженных хозяйств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Фитосанитарное инспектирование по окончанию карантинного периода, при условии, что все указанные меры были выполнены</a:t>
            </a:r>
            <a:endParaRPr lang="en-US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39738" lvl="1" indent="-439738" defTabSz="439738" eaLnBrk="1" hangingPunct="1">
              <a:buFont typeface="Wingdings 2" panose="05020102010507070707" pitchFamily="18" charset="2"/>
              <a:buChar char=""/>
            </a:pP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образцов для проведения </a:t>
            </a:r>
            <a:r>
              <a:rPr lang="ru-RU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анализов в течении всего </a:t>
            </a:r>
            <a:r>
              <a:rPr kumimoji="0" lang="ru-RU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карантинного периода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39738" eaLnBrk="1" hangingPunct="1"/>
            <a:endParaRPr lang="en-GB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497306037"/>
              </p:ext>
            </p:extLst>
          </p:nvPr>
        </p:nvGraphicFramePr>
        <p:xfrm>
          <a:off x="0" y="13716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19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447800"/>
            <a:ext cx="7848600" cy="11430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Последующие действия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b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отслеживание источника и места назначения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3048000"/>
            <a:ext cx="8496300" cy="3260725"/>
          </a:xfrm>
          <a:prstGeom prst="rect">
            <a:avLst/>
          </a:prstGeom>
        </p:spPr>
        <p:txBody>
          <a:bodyPr/>
          <a:lstStyle/>
          <a:p>
            <a:pPr marL="633413" indent="-633413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Отслеживание изначального поставщика или хозяйства (назад)</a:t>
            </a:r>
          </a:p>
          <a:p>
            <a:pPr marL="633413" indent="-633413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Отслеживание, была ли осуществлена продажа (вперёд)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3413" indent="-633413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обследования других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 того же происхождения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или происхождения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мера будет зависеть от типа организма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33413" indent="-633413" algn="just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фитосанитарных мер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6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35075" y="1371600"/>
            <a:ext cx="6607175" cy="792162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в случае обнаружения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362200"/>
            <a:ext cx="8839200" cy="3514725"/>
          </a:xfrm>
          <a:prstGeom prst="rect">
            <a:avLst/>
          </a:prstGeom>
        </p:spPr>
        <p:txBody>
          <a:bodyPr/>
          <a:lstStyle/>
          <a:p>
            <a:pPr marL="185738" indent="-185738" eaLnBrk="1" hangingPunct="1">
              <a:lnSpc>
                <a:spcPct val="80000"/>
              </a:lnSpc>
              <a:spcBef>
                <a:spcPct val="60000"/>
              </a:spcBef>
            </a:pPr>
            <a:r>
              <a:rPr lang="ru-RU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подтверждении подозрения</a:t>
            </a:r>
            <a:r>
              <a:rPr lang="en-GB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85738" indent="-185738" eaLnBrk="1" hangingPunct="1">
              <a:lnSpc>
                <a:spcPct val="80000"/>
              </a:lnSpc>
              <a:spcBef>
                <a:spcPct val="60000"/>
              </a:spcBef>
            </a:pPr>
            <a:endParaRPr lang="en-GB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4363" lvl="1" indent="-342900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извещения об уничтожении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согласно которому фермер должен принять меры по уничтожению или локализации  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4363" lvl="1" indent="-342900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рекомендаций научно-исследовательских учреждений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4363" lvl="1" indent="-342900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Еврокомиссии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EPPO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IPPC</a:t>
            </a:r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70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/>
          <p:cNvSpPr>
            <a:spLocks noGrp="1"/>
          </p:cNvSpPr>
          <p:nvPr>
            <p:ph type="title"/>
          </p:nvPr>
        </p:nvSpPr>
        <p:spPr>
          <a:xfrm>
            <a:off x="858043" y="1447800"/>
            <a:ext cx="7427913" cy="11430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Долгосрочные меры</a:t>
            </a:r>
            <a:endParaRPr lang="en-GB" altLang="en-US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5" name="Inhaltsplatzhalter 2"/>
          <p:cNvSpPr>
            <a:spLocks noGrp="1"/>
          </p:cNvSpPr>
          <p:nvPr>
            <p:ph idx="4294967295"/>
          </p:nvPr>
        </p:nvSpPr>
        <p:spPr>
          <a:xfrm>
            <a:off x="457200" y="2743200"/>
            <a:ext cx="8229600" cy="3382963"/>
          </a:xfrm>
          <a:prstGeom prst="rect">
            <a:avLst/>
          </a:prstGeom>
        </p:spPr>
        <p:txBody>
          <a:bodyPr/>
          <a:lstStyle/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правовых актов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контролю важных вредных организмов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программа и инструкции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сертифицированных семян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ü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кампания для повышения общественной осведомлённости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0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57200" y="1484566"/>
            <a:ext cx="5334000" cy="685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фитосанитарных мер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/>
          </p:nvPr>
        </p:nvSpPr>
        <p:spPr>
          <a:xfrm>
            <a:off x="76200" y="2667000"/>
            <a:ext cx="5715000" cy="397728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Компенсации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Административные санкции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713166"/>
            <a:ext cx="2933700" cy="2669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odyklė dešinėn 4"/>
          <p:cNvSpPr/>
          <p:nvPr/>
        </p:nvSpPr>
        <p:spPr>
          <a:xfrm>
            <a:off x="152400" y="2819400"/>
            <a:ext cx="1143000" cy="228600"/>
          </a:xfrm>
          <a:prstGeom prst="rightArrow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dyklė dešinėn 6"/>
          <p:cNvSpPr/>
          <p:nvPr/>
        </p:nvSpPr>
        <p:spPr>
          <a:xfrm>
            <a:off x="152400" y="5324475"/>
            <a:ext cx="1219200" cy="238125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aveikslėlis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4726516"/>
            <a:ext cx="3048000" cy="167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9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336676"/>
            <a:ext cx="4487863" cy="796924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ОСВЕДОМЛЁННОСТЬ</a:t>
            </a:r>
            <a:endParaRPr lang="en-GB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2263775"/>
            <a:ext cx="3898900" cy="1803400"/>
          </a:xfrm>
          <a:prstGeom prst="rect">
            <a:avLst/>
          </a:prstGeo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 контакты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TV,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радио, интернет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буклеты</a:t>
            </a:r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52513"/>
            <a:ext cx="3975100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929063"/>
            <a:ext cx="4316413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67175"/>
            <a:ext cx="4183063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9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3479980" y="1295400"/>
            <a:ext cx="3122252" cy="338138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 уничтожению</a:t>
            </a:r>
            <a:endParaRPr lang="en-GB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656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1106" y="1695450"/>
            <a:ext cx="3760788" cy="5005388"/>
          </a:xfrm>
          <a:prstGeom prst="rect">
            <a:avLst/>
          </a:prstGeom>
        </p:spPr>
      </p:pic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275" y="15959138"/>
            <a:ext cx="8613775" cy="1146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" y="1695450"/>
            <a:ext cx="37338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01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49" y="1219200"/>
            <a:ext cx="3232150" cy="242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3841108"/>
            <a:ext cx="4116388" cy="3016892"/>
          </a:xfrm>
          <a:prstGeom prst="rect">
            <a:avLst/>
          </a:prstGeom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863663"/>
            <a:ext cx="3984625" cy="29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7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" y="38100"/>
            <a:ext cx="4427538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422650"/>
            <a:ext cx="448627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28575"/>
            <a:ext cx="442753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3486150"/>
            <a:ext cx="4398963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6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514600" y="1447800"/>
            <a:ext cx="3429000" cy="11448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/>
          </p:nvPr>
        </p:nvSpPr>
        <p:spPr>
          <a:xfrm>
            <a:off x="304800" y="2971800"/>
            <a:ext cx="8686800" cy="2610000"/>
          </a:xfrm>
        </p:spPr>
        <p:txBody>
          <a:bodyPr>
            <a:normAutofit/>
          </a:bodyPr>
          <a:lstStyle/>
          <a:p>
            <a:pPr algn="just"/>
            <a:r>
              <a:rPr lang="lt-L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ледует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регулярно проводить аудит своего общего надзора и конкретных проверок, включая мероприятия,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осуществляемые уполномоченными структурами, с тем чтобы такие мероприятия удовлетворяли требованиям соответствующих протоколов надзора</a:t>
            </a:r>
            <a:r>
              <a:rPr lang="lt-L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lt-LT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7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799" y="1295400"/>
            <a:ext cx="5791201" cy="53391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en-GB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24400" y="2057400"/>
            <a:ext cx="4343400" cy="4648200"/>
          </a:xfrm>
          <a:prstGeom prst="rect">
            <a:avLst/>
          </a:prstGeom>
        </p:spPr>
        <p:txBody>
          <a:bodyPr/>
          <a:lstStyle/>
          <a:p>
            <a:pPr indent="542925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соответствующей законодательной базы для надзора и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</a:t>
            </a:r>
          </a:p>
          <a:p>
            <a:pPr indent="542925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приоритетов для обследования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другими организациями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общественной осведомлённости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документации и система отчётности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362199"/>
            <a:ext cx="4495801" cy="401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0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05643" y="1447800"/>
            <a:ext cx="7427913" cy="11430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algn="ctr"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ОБСЛЕДОВАНИЯ </a:t>
            </a:r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819400"/>
            <a:ext cx="8229600" cy="3352799"/>
          </a:xfrm>
          <a:prstGeom prst="rect">
            <a:avLst/>
          </a:prstGeom>
        </p:spPr>
        <p:txBody>
          <a:bodyPr/>
          <a:lstStyle/>
          <a:p>
            <a:pPr algn="just" eaLnBrk="1" hangingPunct="1"/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 подтвердить присутствие или отсутствие определённого вредителя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границы заражённых и незаражённых зон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мониторинг и проверять характеристики популяции вредителя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73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CustomShape 1"/>
          <p:cNvSpPr/>
          <p:nvPr/>
        </p:nvSpPr>
        <p:spPr>
          <a:xfrm>
            <a:off x="381000" y="1415520"/>
            <a:ext cx="8610600" cy="51649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mulțumesc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atenție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lt-LT" sz="3600" b="1" strike="noStrike" spc="-1" dirty="0" smtClean="0"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en-US" sz="3600" strike="noStrike" spc="-1" dirty="0" err="1" smtClean="0">
                <a:latin typeface="Times New Roman"/>
                <a:ea typeface="DejaVu Sans"/>
              </a:rPr>
              <a:t>Спaсибо</a:t>
            </a:r>
            <a:r>
              <a:rPr lang="en-US" sz="3600" strike="noStrike" spc="-1" dirty="0" smtClean="0">
                <a:latin typeface="Times New Roman"/>
                <a:ea typeface="DejaVu Sans"/>
              </a:rPr>
              <a:t> </a:t>
            </a:r>
            <a:r>
              <a:rPr lang="ru-RU" sz="3600" strike="noStrike" spc="-1" dirty="0" smtClean="0">
                <a:latin typeface="Times New Roman"/>
                <a:ea typeface="DejaVu Sans"/>
              </a:rPr>
              <a:t>з</a:t>
            </a:r>
            <a:r>
              <a:rPr lang="en-US" sz="3600" strike="noStrike" spc="-1" dirty="0" smtClean="0">
                <a:latin typeface="Times New Roman"/>
                <a:ea typeface="DejaVu Sans"/>
              </a:rPr>
              <a:t>а </a:t>
            </a:r>
            <a:r>
              <a:rPr lang="ru-RU" sz="3600" strike="noStrike" spc="-1" dirty="0" smtClean="0">
                <a:latin typeface="Times New Roman"/>
                <a:ea typeface="DejaVu Sans"/>
              </a:rPr>
              <a:t>в</a:t>
            </a:r>
            <a:r>
              <a:rPr lang="en-US" sz="3600" strike="noStrike" spc="-1" dirty="0" err="1" smtClean="0">
                <a:latin typeface="Times New Roman"/>
                <a:ea typeface="DejaVu Sans"/>
              </a:rPr>
              <a:t>нимание</a:t>
            </a:r>
            <a:r>
              <a:rPr lang="en-US" sz="3600" strike="noStrike" spc="-1" dirty="0" smtClean="0">
                <a:latin typeface="Times New Roman"/>
                <a:ea typeface="DejaVu Sans"/>
              </a:rPr>
              <a:t>!</a:t>
            </a:r>
            <a:endParaRPr lang="en-US" sz="3600" strike="noStrike" spc="-1" dirty="0">
              <a:latin typeface="Arial"/>
            </a:endParaRPr>
          </a:p>
        </p:txBody>
      </p:sp>
      <p:pic>
        <p:nvPicPr>
          <p:cNvPr id="2" name="Paveikslėlis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821" y="2459187"/>
            <a:ext cx="5870957" cy="4121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ymbol zastępczy numeru slajdu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en-US" sz="1400"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7800" y="1232694"/>
            <a:ext cx="7272338" cy="71913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ОБСЛЕДОВАНИЙ</a:t>
            </a:r>
            <a:endParaRPr lang="en-GB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057399"/>
            <a:ext cx="8839200" cy="4572001"/>
          </a:xfrm>
        </p:spPr>
        <p:txBody>
          <a:bodyPr>
            <a:normAutofit lnSpcReduction="10000"/>
          </a:bodyPr>
          <a:lstStyle/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поддержка на национальном уровне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Предпочтительно координирование на национальном уровне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консультационная помощь научно-исследовательских учреждений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единых методов обследований </a:t>
            </a:r>
            <a:r>
              <a:rPr lang="en-GB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проведение консультаций</a:t>
            </a:r>
            <a:r>
              <a:rPr lang="en-GB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диагностическая поддержка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покупка оборудования для проведения обследований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специальных фондов</a:t>
            </a:r>
            <a:endParaRPr lang="en-GB" alt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мер и разработка политики в случае выявления</a:t>
            </a:r>
            <a:r>
              <a:rPr lang="en-GB" alt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3735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371600"/>
            <a:ext cx="8763000" cy="647700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Методология обследования должна включать</a:t>
            </a:r>
            <a:r>
              <a:rPr lang="en-GB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209801"/>
            <a:ext cx="8610600" cy="4114800"/>
          </a:xfrm>
        </p:spPr>
        <p:txBody>
          <a:bodyPr/>
          <a:lstStyle/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биологии вредителя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по растениям-хозяевам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товарам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 проверок и отбора образцов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и месторасположение выбранных пунктов наблюдения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проверок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ведения отчётов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возникших проблем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 консультаций</a:t>
            </a: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endParaRPr lang="en-GB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7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371600"/>
            <a:ext cx="8537575" cy="50323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ОБСЛЕДОВАНИЯ ЗАВИСИТ ОТ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688" y="1981200"/>
            <a:ext cx="8964612" cy="2833688"/>
          </a:xfrm>
          <a:prstGeom prst="rect">
            <a:avLst/>
          </a:prstGeom>
        </p:spPr>
        <p:txBody>
          <a:bodyPr/>
          <a:lstStyle/>
          <a:p>
            <a:pPr eaLnBrk="1" hangingPunct="1">
              <a:buSzPct val="155000"/>
              <a:buFontTx/>
              <a:buBlip>
                <a:blip r:embed="rId2"/>
              </a:buBlip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жизненного цикла вредителя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SzPct val="150000"/>
              <a:buFontTx/>
              <a:buBlip>
                <a:blip r:embed="rId2"/>
              </a:buBlip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созревание растений-хозяев 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SzPct val="150000"/>
              <a:buFontTx/>
              <a:buBlip>
                <a:blip r:embed="rId2"/>
              </a:buBlip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роста растений-хозяев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поля, теплицы, галереи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GB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2" name="Picture 6" descr="Tractors_in_Potato_Fie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36957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7" descr="pota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429000"/>
            <a:ext cx="3694112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8"/>
          <p:cNvSpPr txBox="1">
            <a:spLocks noChangeArrowheads="1"/>
          </p:cNvSpPr>
          <p:nvPr/>
        </p:nvSpPr>
        <p:spPr bwMode="auto">
          <a:xfrm>
            <a:off x="4140200" y="3789363"/>
            <a:ext cx="79216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8800" b="1">
                <a:solidFill>
                  <a:srgbClr val="3887C8"/>
                </a:solidFill>
                <a:latin typeface="Verdana" panose="020B0604030504040204" pitchFamily="34" charset="0"/>
              </a:rPr>
              <a:t>?</a:t>
            </a:r>
            <a:endParaRPr lang="en-GB" altLang="en-US" sz="8800" b="1">
              <a:solidFill>
                <a:srgbClr val="3887C8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6450</TotalTime>
  <Words>1832</Words>
  <Application>Microsoft Office PowerPoint</Application>
  <PresentationFormat>Demonstracija ekrane (4:3)</PresentationFormat>
  <Paragraphs>320</Paragraphs>
  <Slides>60</Slides>
  <Notes>6</Notes>
  <HiddenSlides>0</HiddenSlides>
  <MMClips>0</MMClips>
  <ScaleCrop>false</ScaleCrop>
  <HeadingPairs>
    <vt:vector size="6" baseType="variant">
      <vt:variant>
        <vt:lpstr>Naudojami šriftai</vt:lpstr>
      </vt:variant>
      <vt:variant>
        <vt:i4>10</vt:i4>
      </vt:variant>
      <vt:variant>
        <vt:lpstr>Tema</vt:lpstr>
      </vt:variant>
      <vt:variant>
        <vt:i4>4</vt:i4>
      </vt:variant>
      <vt:variant>
        <vt:lpstr>Skaidrių pavadinimai</vt:lpstr>
      </vt:variant>
      <vt:variant>
        <vt:i4>60</vt:i4>
      </vt:variant>
    </vt:vector>
  </HeadingPairs>
  <TitlesOfParts>
    <vt:vector size="74" baseType="lpstr">
      <vt:lpstr>Arial</vt:lpstr>
      <vt:lpstr>Arial Narrow</vt:lpstr>
      <vt:lpstr>Calibri</vt:lpstr>
      <vt:lpstr>Courier New</vt:lpstr>
      <vt:lpstr>DejaVu Sans</vt:lpstr>
      <vt:lpstr>Symbol</vt:lpstr>
      <vt:lpstr>Times New Roman</vt:lpstr>
      <vt:lpstr>Verdana</vt:lpstr>
      <vt:lpstr>Wingdings</vt:lpstr>
      <vt:lpstr>Wingdings 2</vt:lpstr>
      <vt:lpstr>Office Theme</vt:lpstr>
      <vt:lpstr>Office Theme</vt:lpstr>
      <vt:lpstr>Office Theme</vt:lpstr>
      <vt:lpstr>Office Theme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СПЕЦИАЛЬНЫЕ ОБСЛЕДОВАНИЯ ПОМОГАЮТ:</vt:lpstr>
      <vt:lpstr>ОРГАНИЗАЦИЯ ОБСЛЕДОВАНИЙ</vt:lpstr>
      <vt:lpstr>Методология обследования должна включать:</vt:lpstr>
      <vt:lpstr>ГРАФИК ОБСЛЕДОВАНИЯ ЗАВИСИТ ОТ:</vt:lpstr>
      <vt:lpstr>МОНИТОРИНГ</vt:lpstr>
      <vt:lpstr>НАДЛЕЖАЩАЯ ПРАКТИКА НАДЗОРА </vt:lpstr>
      <vt:lpstr>Опыт Литвы – Планирование обследования</vt:lpstr>
      <vt:lpstr>ПЕРЕЧЕНЬ ВО ДЛЯ НАЦИОНАЛЬНОГО ОБСЛЕДОВАНИЯ Целевые вредные организмы: </vt:lpstr>
      <vt:lpstr>Выбор мест для обследования (приоритетные зоны) на основе:</vt:lpstr>
      <vt:lpstr>ПЛАН ОБСЛЕДОВАНИЙ И МОНИТОРИНГА Идентификация мест проверок</vt:lpstr>
      <vt:lpstr>ПЛАН ОБСЛЕДОВАНИЙ И МОНИТОРИНГА Оценка риска (1)</vt:lpstr>
      <vt:lpstr>ПЛАН ОБСЛЕДОВАНИЙ И МОНИТОРИНГА Оценка риска (2)</vt:lpstr>
      <vt:lpstr>ПЛАН ОБСЛЕДОВАНИЙ И МОНИТОРИНГА Оценка риска (3)</vt:lpstr>
      <vt:lpstr>„PowerPoint“ pateiktis</vt:lpstr>
      <vt:lpstr>Практические элементы инспекции</vt:lpstr>
      <vt:lpstr>Основные этапы официальной инспекции</vt:lpstr>
      <vt:lpstr>Детальная проверка документов</vt:lpstr>
      <vt:lpstr>Подготовка к проверке</vt:lpstr>
      <vt:lpstr>Практические советы – важно!</vt:lpstr>
      <vt:lpstr>Проверки в местах производства (в хозяйствах)(1):</vt:lpstr>
      <vt:lpstr>Визуальная проверка</vt:lpstr>
      <vt:lpstr>Проверки в местах производства (в хозяйствах)(2):</vt:lpstr>
      <vt:lpstr>Проверка окрестностей</vt:lpstr>
      <vt:lpstr>Проверки в местах производства (в хозяйствах)(3):</vt:lpstr>
      <vt:lpstr>Практические моменты проверок (1)</vt:lpstr>
      <vt:lpstr>Практические моменты проверок (2)</vt:lpstr>
      <vt:lpstr>Практические моменты проверок (3)</vt:lpstr>
      <vt:lpstr>Отбор  образцов</vt:lpstr>
      <vt:lpstr>Целенаправленный отбор образцов</vt:lpstr>
      <vt:lpstr>Отбор образцов</vt:lpstr>
      <vt:lpstr>Содержание и хранение образцов</vt:lpstr>
      <vt:lpstr>Требования к лабораториям</vt:lpstr>
      <vt:lpstr>Информационные системы</vt:lpstr>
      <vt:lpstr>Сертификат (отчёт) о результатах проверки </vt:lpstr>
      <vt:lpstr>Акт проверки и опросник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Меры в случае заражения</vt:lpstr>
      <vt:lpstr>Фитосанитарные меры</vt:lpstr>
      <vt:lpstr>  Последующие действия –  отслеживание источника и места назначения</vt:lpstr>
      <vt:lpstr> Меры в случае обнаружения </vt:lpstr>
      <vt:lpstr>Долгосрочные меры</vt:lpstr>
      <vt:lpstr>Применение фитосанитарных мер</vt:lpstr>
      <vt:lpstr>ОБЩЕСТВЕННАЯ ОСВЕДОМЛЁННОСТЬ</vt:lpstr>
      <vt:lpstr>Меры по уничтожению</vt:lpstr>
      <vt:lpstr>„PowerPoint“ pateiktis</vt:lpstr>
      <vt:lpstr>„PowerPoint“ pateiktis</vt:lpstr>
      <vt:lpstr>Аудит</vt:lpstr>
      <vt:lpstr>ВЫВОДЫ</vt:lpstr>
      <vt:lpstr>„PowerPoint“ pateiktis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Antonas Iljinas</dc:creator>
  <dc:description/>
  <cp:lastModifiedBy>Rasa Žitkuvienė</cp:lastModifiedBy>
  <cp:revision>200</cp:revision>
  <dcterms:created xsi:type="dcterms:W3CDTF">2018-05-30T06:55:01Z</dcterms:created>
  <dcterms:modified xsi:type="dcterms:W3CDTF">2018-12-06T06:21:44Z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